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6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7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1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8" r:id="rId2"/>
    <p:sldId id="310" r:id="rId3"/>
    <p:sldId id="275" r:id="rId4"/>
    <p:sldId id="311" r:id="rId5"/>
    <p:sldId id="330" r:id="rId6"/>
    <p:sldId id="316" r:id="rId7"/>
    <p:sldId id="323" r:id="rId8"/>
    <p:sldId id="305" r:id="rId9"/>
    <p:sldId id="288" r:id="rId10"/>
    <p:sldId id="328" r:id="rId11"/>
    <p:sldId id="331" r:id="rId12"/>
    <p:sldId id="329" r:id="rId13"/>
    <p:sldId id="309" r:id="rId14"/>
    <p:sldId id="332" r:id="rId15"/>
    <p:sldId id="337" r:id="rId16"/>
    <p:sldId id="338" r:id="rId17"/>
    <p:sldId id="339" r:id="rId18"/>
    <p:sldId id="335" r:id="rId19"/>
    <p:sldId id="340" r:id="rId20"/>
    <p:sldId id="333" r:id="rId21"/>
    <p:sldId id="276" r:id="rId22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DB9CA"/>
    <a:srgbClr val="DEEBF7"/>
    <a:srgbClr val="FFFF00"/>
    <a:srgbClr val="5F9EA0"/>
    <a:srgbClr val="3F735F"/>
    <a:srgbClr val="262626"/>
    <a:srgbClr val="144D65"/>
    <a:srgbClr val="E9AE0B"/>
    <a:srgbClr val="F4F45D"/>
    <a:srgbClr val="F19B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סגנון ביניים 2 - הדגשה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0651" autoAdjust="0"/>
    <p:restoredTop sz="93858" autoAdjust="0"/>
  </p:normalViewPr>
  <p:slideViewPr>
    <p:cSldViewPr snapToGrid="0">
      <p:cViewPr varScale="1">
        <p:scale>
          <a:sx n="67" d="100"/>
          <a:sy n="67" d="100"/>
        </p:scale>
        <p:origin x="860" y="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1" d="100"/>
          <a:sy n="51" d="100"/>
        </p:scale>
        <p:origin x="2692" y="2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e-I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5489665354330706E-2"/>
          <c:y val="9.3082117797605946E-2"/>
          <c:w val="0.93451033464566924"/>
          <c:h val="0.7705802921641060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גיליון1!$B$1</c:f>
              <c:strCache>
                <c:ptCount val="1"/>
                <c:pt idx="0">
                  <c:v>סידרה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0.0%" sourceLinked="0"/>
            <c:spPr>
              <a:solidFill>
                <a:schemeClr val="bg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e-I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גיליון1!$A$2:$A$3</c:f>
              <c:strCache>
                <c:ptCount val="2"/>
                <c:pt idx="0">
                  <c:v>Neural Network</c:v>
                </c:pt>
                <c:pt idx="1">
                  <c:v>LSTM</c:v>
                </c:pt>
              </c:strCache>
            </c:strRef>
          </c:cat>
          <c:val>
            <c:numRef>
              <c:f>גיליון1!$B$2:$B$3</c:f>
              <c:numCache>
                <c:formatCode>General</c:formatCode>
                <c:ptCount val="2"/>
                <c:pt idx="0">
                  <c:v>67.2</c:v>
                </c:pt>
                <c:pt idx="1">
                  <c:v>61.6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F1B-4AE5-AC83-D21720E9C8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18921887"/>
        <c:axId val="1318923135"/>
      </c:barChart>
      <c:catAx>
        <c:axId val="1318921887"/>
        <c:scaling>
          <c:orientation val="minMax"/>
        </c:scaling>
        <c:delete val="0"/>
        <c:axPos val="b"/>
        <c:numFmt formatCode="0.00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e-IL"/>
          </a:p>
        </c:txPr>
        <c:crossAx val="1318923135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1318923135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solidFill>
              <a:schemeClr val="accent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e-IL"/>
          </a:p>
        </c:txPr>
        <c:crossAx val="1318921887"/>
        <c:crosses val="autoZero"/>
        <c:crossBetween val="between"/>
        <c:dispUnits>
          <c:builtInUnit val="hundre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e-IL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he-I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e-I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5489665354330706E-2"/>
          <c:y val="9.3082117797605946E-2"/>
          <c:w val="0.93451033464566924"/>
          <c:h val="0.7705802921641060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גיליון1!$B$1</c:f>
              <c:strCache>
                <c:ptCount val="1"/>
                <c:pt idx="0">
                  <c:v>סידרה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A5AF-4560-B50B-F8767C33909E}"/>
                </c:ext>
              </c:extLst>
            </c:dLbl>
            <c:dLbl>
              <c:idx val="1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5AF-4560-B50B-F8767C33909E}"/>
                </c:ext>
              </c:extLst>
            </c:dLbl>
            <c:numFmt formatCode="0.0%" sourceLinked="0"/>
            <c:spPr>
              <a:solidFill>
                <a:schemeClr val="bg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e-IL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גיליון1!$A$2:$A$3</c:f>
              <c:strCache>
                <c:ptCount val="2"/>
                <c:pt idx="0">
                  <c:v>Neural Network</c:v>
                </c:pt>
                <c:pt idx="1">
                  <c:v>LSTM</c:v>
                </c:pt>
              </c:strCache>
            </c:strRef>
          </c:cat>
          <c:val>
            <c:numRef>
              <c:f>גיליון1!$B$2:$B$3</c:f>
              <c:numCache>
                <c:formatCode>General</c:formatCode>
                <c:ptCount val="2"/>
                <c:pt idx="0">
                  <c:v>89.2</c:v>
                </c:pt>
                <c:pt idx="1">
                  <c:v>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5AF-4560-B50B-F8767C3390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18921887"/>
        <c:axId val="1318923135"/>
      </c:barChart>
      <c:catAx>
        <c:axId val="1318921887"/>
        <c:scaling>
          <c:orientation val="minMax"/>
        </c:scaling>
        <c:delete val="0"/>
        <c:axPos val="b"/>
        <c:numFmt formatCode="0.00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e-IL"/>
          </a:p>
        </c:txPr>
        <c:crossAx val="1318923135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1318923135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solidFill>
              <a:schemeClr val="accent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e-IL"/>
          </a:p>
        </c:txPr>
        <c:crossAx val="1318921887"/>
        <c:crosses val="autoZero"/>
        <c:crossBetween val="between"/>
        <c:dispUnits>
          <c:builtInUnit val="hundre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he-IL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400"/>
      </a:pPr>
      <a:endParaRPr lang="he-I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1052E4-BBCC-4F4F-8168-FBEC5AB051E4}" type="doc">
      <dgm:prSet loTypeId="urn:microsoft.com/office/officeart/2005/8/layout/matrix1" loCatId="matrix" qsTypeId="urn:microsoft.com/office/officeart/2005/8/quickstyle/simple1" qsCatId="simple" csTypeId="urn:microsoft.com/office/officeart/2005/8/colors/accent5_1" csCatId="accent5" phldr="1"/>
      <dgm:spPr/>
      <dgm:t>
        <a:bodyPr/>
        <a:lstStyle/>
        <a:p>
          <a:endParaRPr lang="en-US"/>
        </a:p>
      </dgm:t>
    </dgm:pt>
    <dgm:pt modelId="{FA963956-A685-4EAA-81CE-899FFC10C746}">
      <dgm:prSet phldrT="[טקסט]" custT="1"/>
      <dgm:spPr/>
      <dgm:t>
        <a:bodyPr anchor="b"/>
        <a:lstStyle/>
        <a:p>
          <a:r>
            <a:rPr lang="en-US" sz="2800" b="1" dirty="0"/>
            <a:t>2019</a:t>
          </a:r>
          <a:r>
            <a:rPr lang="en-US" sz="2800" dirty="0"/>
            <a:t> - </a:t>
          </a:r>
          <a:r>
            <a:rPr lang="en-US" sz="2800" b="1" dirty="0"/>
            <a:t>4.5 million tourists in Israel</a:t>
          </a:r>
        </a:p>
      </dgm:t>
    </dgm:pt>
    <dgm:pt modelId="{B33DC38E-6225-4A3A-B696-FF50FD182B69}" type="parTrans" cxnId="{B2370865-58B3-4B6C-AC08-0E09F4DBD7ED}">
      <dgm:prSet/>
      <dgm:spPr/>
      <dgm:t>
        <a:bodyPr/>
        <a:lstStyle/>
        <a:p>
          <a:endParaRPr lang="en-US" sz="1800"/>
        </a:p>
      </dgm:t>
    </dgm:pt>
    <dgm:pt modelId="{398677F0-D77B-4602-97C2-7B582CBB5A0C}" type="sibTrans" cxnId="{B2370865-58B3-4B6C-AC08-0E09F4DBD7ED}">
      <dgm:prSet/>
      <dgm:spPr/>
      <dgm:t>
        <a:bodyPr/>
        <a:lstStyle/>
        <a:p>
          <a:endParaRPr lang="en-US" sz="1800"/>
        </a:p>
      </dgm:t>
    </dgm:pt>
    <dgm:pt modelId="{36BA00AE-3214-43E1-8BEB-A903FD9340A0}">
      <dgm:prSet phldrT="[טקסט]" custT="1"/>
      <dgm:spPr/>
      <dgm:t>
        <a:bodyPr anchor="b"/>
        <a:lstStyle/>
        <a:p>
          <a:r>
            <a:rPr lang="en-US" sz="2800" dirty="0"/>
            <a:t>Income </a:t>
          </a:r>
          <a:r>
            <a:rPr lang="en-US" sz="2800" b="1" dirty="0"/>
            <a:t>~21 billion NIS</a:t>
          </a:r>
          <a:endParaRPr lang="en-US" sz="2400" b="1" dirty="0"/>
        </a:p>
      </dgm:t>
    </dgm:pt>
    <dgm:pt modelId="{DDA5F06D-298D-44EE-8C42-4BFD2330C468}" type="parTrans" cxnId="{1B5320BB-3DB1-42CF-A244-2439934D95C7}">
      <dgm:prSet/>
      <dgm:spPr/>
      <dgm:t>
        <a:bodyPr/>
        <a:lstStyle/>
        <a:p>
          <a:endParaRPr lang="en-US" sz="1800"/>
        </a:p>
      </dgm:t>
    </dgm:pt>
    <dgm:pt modelId="{63C0ECC3-4ACA-4AC3-8082-CEE97518597E}" type="sibTrans" cxnId="{1B5320BB-3DB1-42CF-A244-2439934D95C7}">
      <dgm:prSet/>
      <dgm:spPr/>
      <dgm:t>
        <a:bodyPr/>
        <a:lstStyle/>
        <a:p>
          <a:endParaRPr lang="en-US" sz="1800"/>
        </a:p>
      </dgm:t>
    </dgm:pt>
    <dgm:pt modelId="{9203DC5A-C4B3-46D3-A617-7053CE3DC805}">
      <dgm:prSet phldrT="[טקסט]" custT="1"/>
      <dgm:spPr/>
      <dgm:t>
        <a:bodyPr anchor="ctr"/>
        <a:lstStyle/>
        <a:p>
          <a:r>
            <a:rPr lang="en-US" sz="2800" dirty="0"/>
            <a:t>Israeli tourism industry is </a:t>
          </a:r>
          <a:r>
            <a:rPr lang="en-US" sz="2800" b="1" dirty="0"/>
            <a:t>important</a:t>
          </a:r>
          <a:r>
            <a:rPr lang="en-US" sz="2800" dirty="0"/>
            <a:t> to us</a:t>
          </a:r>
          <a:endParaRPr lang="en-US" sz="2800" b="1" dirty="0"/>
        </a:p>
      </dgm:t>
    </dgm:pt>
    <dgm:pt modelId="{D77D483B-37A0-4212-93D4-679871D4C6C2}" type="parTrans" cxnId="{8E9B5886-0450-4F00-B530-33A5BCD0B6A0}">
      <dgm:prSet/>
      <dgm:spPr/>
      <dgm:t>
        <a:bodyPr/>
        <a:lstStyle/>
        <a:p>
          <a:endParaRPr lang="en-US" sz="1800"/>
        </a:p>
      </dgm:t>
    </dgm:pt>
    <dgm:pt modelId="{823DA522-6BB4-43D0-A6DD-D1F8C2F6F7A9}" type="sibTrans" cxnId="{8E9B5886-0450-4F00-B530-33A5BCD0B6A0}">
      <dgm:prSet/>
      <dgm:spPr/>
      <dgm:t>
        <a:bodyPr/>
        <a:lstStyle/>
        <a:p>
          <a:endParaRPr lang="en-US" sz="1800"/>
        </a:p>
      </dgm:t>
    </dgm:pt>
    <dgm:pt modelId="{178EB0A3-B06B-41F2-831F-85F4BD580B68}">
      <dgm:prSet phldrT="[טקסט]" custT="1"/>
      <dgm:spPr/>
      <dgm:t>
        <a:bodyPr anchor="t"/>
        <a:lstStyle/>
        <a:p>
          <a:pPr rtl="0"/>
          <a:r>
            <a:rPr lang="en-US" sz="2800" b="1" dirty="0"/>
            <a:t>Enhance the tourist experience</a:t>
          </a:r>
          <a:endParaRPr lang="en-US" sz="2800" dirty="0"/>
        </a:p>
      </dgm:t>
    </dgm:pt>
    <dgm:pt modelId="{40F85C9E-4F2D-4CB3-909A-0CC781C66C59}" type="parTrans" cxnId="{81EBFAB5-6C5C-4B07-8DC4-75B9BA398B00}">
      <dgm:prSet/>
      <dgm:spPr/>
      <dgm:t>
        <a:bodyPr/>
        <a:lstStyle/>
        <a:p>
          <a:endParaRPr lang="en-US" sz="1800"/>
        </a:p>
      </dgm:t>
    </dgm:pt>
    <dgm:pt modelId="{32AB49E3-76B6-4294-8F63-FF2C914726A5}" type="sibTrans" cxnId="{81EBFAB5-6C5C-4B07-8DC4-75B9BA398B00}">
      <dgm:prSet/>
      <dgm:spPr/>
      <dgm:t>
        <a:bodyPr/>
        <a:lstStyle/>
        <a:p>
          <a:endParaRPr lang="en-US" sz="1800"/>
        </a:p>
      </dgm:t>
    </dgm:pt>
    <dgm:pt modelId="{D08D2A2C-5C29-4570-93EF-D4C42EEB86AA}">
      <dgm:prSet phldrT="[טקסט]" custT="1"/>
      <dgm:spPr>
        <a:solidFill>
          <a:srgbClr val="ADB9CA"/>
        </a:solidFill>
        <a:ln>
          <a:solidFill>
            <a:srgbClr val="ADB9CA"/>
          </a:solidFill>
        </a:ln>
      </dgm:spPr>
      <dgm:t>
        <a:bodyPr/>
        <a:lstStyle/>
        <a:p>
          <a:endParaRPr lang="en-US" sz="3200" dirty="0">
            <a:solidFill>
              <a:schemeClr val="bg1"/>
            </a:solidFill>
          </a:endParaRPr>
        </a:p>
      </dgm:t>
    </dgm:pt>
    <dgm:pt modelId="{F4BDE01A-75F3-4958-81AA-0827209182E2}" type="sibTrans" cxnId="{A703C694-961D-46BB-930C-42F00A43DC44}">
      <dgm:prSet/>
      <dgm:spPr/>
      <dgm:t>
        <a:bodyPr/>
        <a:lstStyle/>
        <a:p>
          <a:endParaRPr lang="en-US" sz="1800"/>
        </a:p>
      </dgm:t>
    </dgm:pt>
    <dgm:pt modelId="{E659D798-10E1-43B0-B954-2BD08CE900CC}" type="parTrans" cxnId="{A703C694-961D-46BB-930C-42F00A43DC44}">
      <dgm:prSet/>
      <dgm:spPr/>
      <dgm:t>
        <a:bodyPr/>
        <a:lstStyle/>
        <a:p>
          <a:endParaRPr lang="en-US" sz="1800"/>
        </a:p>
      </dgm:t>
    </dgm:pt>
    <dgm:pt modelId="{16E90D22-263D-4838-B8BA-09FB919EFE03}" type="pres">
      <dgm:prSet presAssocID="{B91052E4-BBCC-4F4F-8168-FBEC5AB051E4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A383428C-A0CD-4458-AF0A-A17F0D1B2FB3}" type="pres">
      <dgm:prSet presAssocID="{B91052E4-BBCC-4F4F-8168-FBEC5AB051E4}" presName="matrix" presStyleCnt="0"/>
      <dgm:spPr/>
    </dgm:pt>
    <dgm:pt modelId="{0EB9E865-3C50-4D60-8ADC-399793F3608D}" type="pres">
      <dgm:prSet presAssocID="{B91052E4-BBCC-4F4F-8168-FBEC5AB051E4}" presName="tile1" presStyleLbl="node1" presStyleIdx="0" presStyleCnt="4"/>
      <dgm:spPr/>
    </dgm:pt>
    <dgm:pt modelId="{D0FCB1AB-2C47-474A-B49B-76479DB26100}" type="pres">
      <dgm:prSet presAssocID="{B91052E4-BBCC-4F4F-8168-FBEC5AB051E4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723EFFDC-2694-4B57-B45A-C471A1B70CC8}" type="pres">
      <dgm:prSet presAssocID="{B91052E4-BBCC-4F4F-8168-FBEC5AB051E4}" presName="tile2" presStyleLbl="node1" presStyleIdx="1" presStyleCnt="4"/>
      <dgm:spPr/>
    </dgm:pt>
    <dgm:pt modelId="{35DF11C4-9135-4988-BBAF-04D38990D575}" type="pres">
      <dgm:prSet presAssocID="{B91052E4-BBCC-4F4F-8168-FBEC5AB051E4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54F57CA1-88C3-4A2F-A520-FB2C44D71A64}" type="pres">
      <dgm:prSet presAssocID="{B91052E4-BBCC-4F4F-8168-FBEC5AB051E4}" presName="tile3" presStyleLbl="node1" presStyleIdx="2" presStyleCnt="4"/>
      <dgm:spPr/>
    </dgm:pt>
    <dgm:pt modelId="{5EB17A61-BC96-419C-9979-D65ED13A9D92}" type="pres">
      <dgm:prSet presAssocID="{B91052E4-BBCC-4F4F-8168-FBEC5AB051E4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3DA1C4C-7329-44CF-A7EC-E8F082DC9C57}" type="pres">
      <dgm:prSet presAssocID="{B91052E4-BBCC-4F4F-8168-FBEC5AB051E4}" presName="tile4" presStyleLbl="node1" presStyleIdx="3" presStyleCnt="4" custLinFactNeighborX="1399" custLinFactNeighborY="0"/>
      <dgm:spPr/>
    </dgm:pt>
    <dgm:pt modelId="{8F726C4E-3AC4-453C-9ABD-EEA0ADE55638}" type="pres">
      <dgm:prSet presAssocID="{B91052E4-BBCC-4F4F-8168-FBEC5AB051E4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32219CAD-AAD3-4CB1-861F-4E7BD49E5657}" type="pres">
      <dgm:prSet presAssocID="{B91052E4-BBCC-4F4F-8168-FBEC5AB051E4}" presName="centerTile" presStyleLbl="fgShp" presStyleIdx="0" presStyleCnt="1" custScaleX="67303" custScaleY="63971">
        <dgm:presLayoutVars>
          <dgm:chMax val="0"/>
          <dgm:chPref val="0"/>
        </dgm:presLayoutVars>
      </dgm:prSet>
      <dgm:spPr/>
    </dgm:pt>
  </dgm:ptLst>
  <dgm:cxnLst>
    <dgm:cxn modelId="{EF60C904-C3DB-4008-91B3-2603715CC638}" type="presOf" srcId="{B91052E4-BBCC-4F4F-8168-FBEC5AB051E4}" destId="{16E90D22-263D-4838-B8BA-09FB919EFE03}" srcOrd="0" destOrd="0" presId="urn:microsoft.com/office/officeart/2005/8/layout/matrix1"/>
    <dgm:cxn modelId="{389E023B-7423-4C03-8B7D-68BFF82E4AFF}" type="presOf" srcId="{FA963956-A685-4EAA-81CE-899FFC10C746}" destId="{0EB9E865-3C50-4D60-8ADC-399793F3608D}" srcOrd="0" destOrd="0" presId="urn:microsoft.com/office/officeart/2005/8/layout/matrix1"/>
    <dgm:cxn modelId="{65AEBA44-1809-4CFF-90A5-3C419F055A68}" type="presOf" srcId="{36BA00AE-3214-43E1-8BEB-A903FD9340A0}" destId="{35DF11C4-9135-4988-BBAF-04D38990D575}" srcOrd="1" destOrd="0" presId="urn:microsoft.com/office/officeart/2005/8/layout/matrix1"/>
    <dgm:cxn modelId="{B2370865-58B3-4B6C-AC08-0E09F4DBD7ED}" srcId="{D08D2A2C-5C29-4570-93EF-D4C42EEB86AA}" destId="{FA963956-A685-4EAA-81CE-899FFC10C746}" srcOrd="0" destOrd="0" parTransId="{B33DC38E-6225-4A3A-B696-FF50FD182B69}" sibTransId="{398677F0-D77B-4602-97C2-7B582CBB5A0C}"/>
    <dgm:cxn modelId="{3E214558-92AA-4A94-8B7E-C309110BD4EF}" type="presOf" srcId="{178EB0A3-B06B-41F2-831F-85F4BD580B68}" destId="{A3DA1C4C-7329-44CF-A7EC-E8F082DC9C57}" srcOrd="0" destOrd="0" presId="urn:microsoft.com/office/officeart/2005/8/layout/matrix1"/>
    <dgm:cxn modelId="{8E9B5886-0450-4F00-B530-33A5BCD0B6A0}" srcId="{D08D2A2C-5C29-4570-93EF-D4C42EEB86AA}" destId="{9203DC5A-C4B3-46D3-A617-7053CE3DC805}" srcOrd="2" destOrd="0" parTransId="{D77D483B-37A0-4212-93D4-679871D4C6C2}" sibTransId="{823DA522-6BB4-43D0-A6DD-D1F8C2F6F7A9}"/>
    <dgm:cxn modelId="{A703C694-961D-46BB-930C-42F00A43DC44}" srcId="{B91052E4-BBCC-4F4F-8168-FBEC5AB051E4}" destId="{D08D2A2C-5C29-4570-93EF-D4C42EEB86AA}" srcOrd="0" destOrd="0" parTransId="{E659D798-10E1-43B0-B954-2BD08CE900CC}" sibTransId="{F4BDE01A-75F3-4958-81AA-0827209182E2}"/>
    <dgm:cxn modelId="{322C93A2-4E95-43BA-9005-220D74ABDCC8}" type="presOf" srcId="{9203DC5A-C4B3-46D3-A617-7053CE3DC805}" destId="{5EB17A61-BC96-419C-9979-D65ED13A9D92}" srcOrd="1" destOrd="0" presId="urn:microsoft.com/office/officeart/2005/8/layout/matrix1"/>
    <dgm:cxn modelId="{4012F3AF-C96E-4746-AEF9-E52E468AA965}" type="presOf" srcId="{36BA00AE-3214-43E1-8BEB-A903FD9340A0}" destId="{723EFFDC-2694-4B57-B45A-C471A1B70CC8}" srcOrd="0" destOrd="0" presId="urn:microsoft.com/office/officeart/2005/8/layout/matrix1"/>
    <dgm:cxn modelId="{551452B4-207A-4294-84C3-70C1C380D6B4}" type="presOf" srcId="{9203DC5A-C4B3-46D3-A617-7053CE3DC805}" destId="{54F57CA1-88C3-4A2F-A520-FB2C44D71A64}" srcOrd="0" destOrd="0" presId="urn:microsoft.com/office/officeart/2005/8/layout/matrix1"/>
    <dgm:cxn modelId="{81EBFAB5-6C5C-4B07-8DC4-75B9BA398B00}" srcId="{D08D2A2C-5C29-4570-93EF-D4C42EEB86AA}" destId="{178EB0A3-B06B-41F2-831F-85F4BD580B68}" srcOrd="3" destOrd="0" parTransId="{40F85C9E-4F2D-4CB3-909A-0CC781C66C59}" sibTransId="{32AB49E3-76B6-4294-8F63-FF2C914726A5}"/>
    <dgm:cxn modelId="{5EF220BA-C2C8-4C58-B92D-854865FF85A9}" type="presOf" srcId="{178EB0A3-B06B-41F2-831F-85F4BD580B68}" destId="{8F726C4E-3AC4-453C-9ABD-EEA0ADE55638}" srcOrd="1" destOrd="0" presId="urn:microsoft.com/office/officeart/2005/8/layout/matrix1"/>
    <dgm:cxn modelId="{75131BBB-8608-4CBF-86A2-4D62C74F1050}" type="presOf" srcId="{FA963956-A685-4EAA-81CE-899FFC10C746}" destId="{D0FCB1AB-2C47-474A-B49B-76479DB26100}" srcOrd="1" destOrd="0" presId="urn:microsoft.com/office/officeart/2005/8/layout/matrix1"/>
    <dgm:cxn modelId="{1B5320BB-3DB1-42CF-A244-2439934D95C7}" srcId="{D08D2A2C-5C29-4570-93EF-D4C42EEB86AA}" destId="{36BA00AE-3214-43E1-8BEB-A903FD9340A0}" srcOrd="1" destOrd="0" parTransId="{DDA5F06D-298D-44EE-8C42-4BFD2330C468}" sibTransId="{63C0ECC3-4ACA-4AC3-8082-CEE97518597E}"/>
    <dgm:cxn modelId="{1F1904E5-5F51-46D9-9173-AC50DA63A2B5}" type="presOf" srcId="{D08D2A2C-5C29-4570-93EF-D4C42EEB86AA}" destId="{32219CAD-AAD3-4CB1-861F-4E7BD49E5657}" srcOrd="0" destOrd="0" presId="urn:microsoft.com/office/officeart/2005/8/layout/matrix1"/>
    <dgm:cxn modelId="{3B55AC10-73E9-4115-8A4B-E06344FD0C3A}" type="presParOf" srcId="{16E90D22-263D-4838-B8BA-09FB919EFE03}" destId="{A383428C-A0CD-4458-AF0A-A17F0D1B2FB3}" srcOrd="0" destOrd="0" presId="urn:microsoft.com/office/officeart/2005/8/layout/matrix1"/>
    <dgm:cxn modelId="{CECC65AD-1B86-4130-A1CB-21C957C96E13}" type="presParOf" srcId="{A383428C-A0CD-4458-AF0A-A17F0D1B2FB3}" destId="{0EB9E865-3C50-4D60-8ADC-399793F3608D}" srcOrd="0" destOrd="0" presId="urn:microsoft.com/office/officeart/2005/8/layout/matrix1"/>
    <dgm:cxn modelId="{FC61D02E-E11D-4C47-B129-BC0DBCF8DB1A}" type="presParOf" srcId="{A383428C-A0CD-4458-AF0A-A17F0D1B2FB3}" destId="{D0FCB1AB-2C47-474A-B49B-76479DB26100}" srcOrd="1" destOrd="0" presId="urn:microsoft.com/office/officeart/2005/8/layout/matrix1"/>
    <dgm:cxn modelId="{07AB0D64-2A45-4B85-8BB0-5B281DAF471D}" type="presParOf" srcId="{A383428C-A0CD-4458-AF0A-A17F0D1B2FB3}" destId="{723EFFDC-2694-4B57-B45A-C471A1B70CC8}" srcOrd="2" destOrd="0" presId="urn:microsoft.com/office/officeart/2005/8/layout/matrix1"/>
    <dgm:cxn modelId="{C6916815-4408-4EA4-AE29-DE398FDE80B2}" type="presParOf" srcId="{A383428C-A0CD-4458-AF0A-A17F0D1B2FB3}" destId="{35DF11C4-9135-4988-BBAF-04D38990D575}" srcOrd="3" destOrd="0" presId="urn:microsoft.com/office/officeart/2005/8/layout/matrix1"/>
    <dgm:cxn modelId="{2AF0F1AE-4090-4E14-ABE1-133C0B2709B1}" type="presParOf" srcId="{A383428C-A0CD-4458-AF0A-A17F0D1B2FB3}" destId="{54F57CA1-88C3-4A2F-A520-FB2C44D71A64}" srcOrd="4" destOrd="0" presId="urn:microsoft.com/office/officeart/2005/8/layout/matrix1"/>
    <dgm:cxn modelId="{013496FC-1447-4A42-B6C0-71338C475EF4}" type="presParOf" srcId="{A383428C-A0CD-4458-AF0A-A17F0D1B2FB3}" destId="{5EB17A61-BC96-419C-9979-D65ED13A9D92}" srcOrd="5" destOrd="0" presId="urn:microsoft.com/office/officeart/2005/8/layout/matrix1"/>
    <dgm:cxn modelId="{03D1F16F-0C6A-4331-A0C2-4C4280738866}" type="presParOf" srcId="{A383428C-A0CD-4458-AF0A-A17F0D1B2FB3}" destId="{A3DA1C4C-7329-44CF-A7EC-E8F082DC9C57}" srcOrd="6" destOrd="0" presId="urn:microsoft.com/office/officeart/2005/8/layout/matrix1"/>
    <dgm:cxn modelId="{2AE35742-1DD4-4958-BA7F-7A4217160A17}" type="presParOf" srcId="{A383428C-A0CD-4458-AF0A-A17F0D1B2FB3}" destId="{8F726C4E-3AC4-453C-9ABD-EEA0ADE55638}" srcOrd="7" destOrd="0" presId="urn:microsoft.com/office/officeart/2005/8/layout/matrix1"/>
    <dgm:cxn modelId="{C5A8E5F2-F2CC-4986-B1AB-75E1EA7CA2B1}" type="presParOf" srcId="{16E90D22-263D-4838-B8BA-09FB919EFE03}" destId="{32219CAD-AAD3-4CB1-861F-4E7BD49E5657}" srcOrd="1" destOrd="0" presId="urn:microsoft.com/office/officeart/2005/8/layout/matrix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9C1E940D-1119-4358-9F93-246D0D96299B}" type="doc">
      <dgm:prSet loTypeId="urn:microsoft.com/office/officeart/2005/8/layout/process4" loCatId="list" qsTypeId="urn:microsoft.com/office/officeart/2005/8/quickstyle/simple1" qsCatId="simple" csTypeId="urn:microsoft.com/office/officeart/2005/8/colors/accent0_3" csCatId="mainScheme" phldr="1"/>
      <dgm:spPr/>
    </dgm:pt>
    <dgm:pt modelId="{3C223308-6DC4-4CD8-8ED7-890BC090FE90}">
      <dgm:prSet phldrT="[טקסט]" custT="1"/>
      <dgm:spPr/>
      <dgm:t>
        <a:bodyPr/>
        <a:lstStyle/>
        <a:p>
          <a:r>
            <a:rPr lang="en-US" sz="2000" b="1" kern="1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ea typeface="+mn-ea"/>
              <a:cs typeface="Courier New" panose="02070309020205020404" pitchFamily="49" charset="0"/>
            </a:rPr>
            <a:t>total</a:t>
          </a:r>
          <a:r>
            <a:rPr lang="en-US" sz="20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_</a:t>
          </a:r>
          <a:r>
            <a:rPr lang="en-US" sz="2000" b="1" kern="1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ea typeface="+mn-ea"/>
              <a:cs typeface="Courier New" panose="02070309020205020404" pitchFamily="49" charset="0"/>
            </a:rPr>
            <a:t>act</a:t>
          </a:r>
        </a:p>
      </dgm:t>
    </dgm:pt>
    <dgm:pt modelId="{686BC7FA-7F2D-4FA8-9EC7-2A0236579E52}" type="parTrans" cxnId="{A50099CD-1332-40B1-B60B-5E081C30AF81}">
      <dgm:prSet/>
      <dgm:spPr/>
      <dgm:t>
        <a:bodyPr/>
        <a:lstStyle/>
        <a:p>
          <a:endParaRPr lang="en-US" sz="2000"/>
        </a:p>
      </dgm:t>
    </dgm:pt>
    <dgm:pt modelId="{BE02BCB1-428E-4E30-BFBB-79BD661F6A7A}" type="sibTrans" cxnId="{A50099CD-1332-40B1-B60B-5E081C30AF81}">
      <dgm:prSet/>
      <dgm:spPr/>
      <dgm:t>
        <a:bodyPr/>
        <a:lstStyle/>
        <a:p>
          <a:endParaRPr lang="en-US" sz="2000"/>
        </a:p>
      </dgm:t>
    </dgm:pt>
    <dgm:pt modelId="{8A24F08F-013F-4F99-B4C5-1BE238EC5BF5}">
      <dgm:prSet phldrT="[טקסט]" custT="1"/>
      <dgm:spPr/>
      <dgm:t>
        <a:bodyPr/>
        <a:lstStyle/>
        <a:p>
          <a:r>
            <a:rPr lang="en-US" sz="20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rPr>
            <a:t>More than 5 activities</a:t>
          </a:r>
        </a:p>
      </dgm:t>
    </dgm:pt>
    <dgm:pt modelId="{1D52B7A2-4AEE-410E-A78C-4CA932C9F33D}" type="parTrans" cxnId="{1686DF0D-AEB1-4661-9CB5-AC610D01C816}">
      <dgm:prSet/>
      <dgm:spPr/>
      <dgm:t>
        <a:bodyPr/>
        <a:lstStyle/>
        <a:p>
          <a:endParaRPr lang="en-US" sz="2000"/>
        </a:p>
      </dgm:t>
    </dgm:pt>
    <dgm:pt modelId="{ED1C1A4A-75FC-4947-85C0-995F01F7EA80}" type="sibTrans" cxnId="{1686DF0D-AEB1-4661-9CB5-AC610D01C816}">
      <dgm:prSet/>
      <dgm:spPr/>
      <dgm:t>
        <a:bodyPr/>
        <a:lstStyle/>
        <a:p>
          <a:endParaRPr lang="en-US" sz="2000"/>
        </a:p>
      </dgm:t>
    </dgm:pt>
    <dgm:pt modelId="{1F54BCFE-0E4E-43E8-99C7-4FE681C9D8DA}" type="pres">
      <dgm:prSet presAssocID="{9C1E940D-1119-4358-9F93-246D0D96299B}" presName="Name0" presStyleCnt="0">
        <dgm:presLayoutVars>
          <dgm:dir/>
          <dgm:animLvl val="lvl"/>
          <dgm:resizeHandles val="exact"/>
        </dgm:presLayoutVars>
      </dgm:prSet>
      <dgm:spPr/>
    </dgm:pt>
    <dgm:pt modelId="{5A29DA4E-9722-4A29-9A41-B19612DD32E2}" type="pres">
      <dgm:prSet presAssocID="{8A24F08F-013F-4F99-B4C5-1BE238EC5BF5}" presName="boxAndChildren" presStyleCnt="0"/>
      <dgm:spPr/>
    </dgm:pt>
    <dgm:pt modelId="{3736C539-E303-4444-BE82-355D862B5D7F}" type="pres">
      <dgm:prSet presAssocID="{8A24F08F-013F-4F99-B4C5-1BE238EC5BF5}" presName="parentTextBox" presStyleLbl="node1" presStyleIdx="0" presStyleCnt="2"/>
      <dgm:spPr/>
    </dgm:pt>
    <dgm:pt modelId="{1CA7536F-B58A-4831-9CB6-4712D4AB1666}" type="pres">
      <dgm:prSet presAssocID="{BE02BCB1-428E-4E30-BFBB-79BD661F6A7A}" presName="sp" presStyleCnt="0"/>
      <dgm:spPr/>
    </dgm:pt>
    <dgm:pt modelId="{36B3E42A-3F0E-4501-92A0-2F7782E7F338}" type="pres">
      <dgm:prSet presAssocID="{3C223308-6DC4-4CD8-8ED7-890BC090FE90}" presName="arrowAndChildren" presStyleCnt="0"/>
      <dgm:spPr/>
    </dgm:pt>
    <dgm:pt modelId="{B4E421BF-FD62-4A3F-A5EB-5E1AABDEFF30}" type="pres">
      <dgm:prSet presAssocID="{3C223308-6DC4-4CD8-8ED7-890BC090FE90}" presName="parentTextArrow" presStyleLbl="node1" presStyleIdx="1" presStyleCnt="2" custLinFactNeighborY="1442"/>
      <dgm:spPr/>
    </dgm:pt>
  </dgm:ptLst>
  <dgm:cxnLst>
    <dgm:cxn modelId="{1686DF0D-AEB1-4661-9CB5-AC610D01C816}" srcId="{9C1E940D-1119-4358-9F93-246D0D96299B}" destId="{8A24F08F-013F-4F99-B4C5-1BE238EC5BF5}" srcOrd="1" destOrd="0" parTransId="{1D52B7A2-4AEE-410E-A78C-4CA932C9F33D}" sibTransId="{ED1C1A4A-75FC-4947-85C0-995F01F7EA80}"/>
    <dgm:cxn modelId="{14BC233A-8877-4DCC-868D-81380379E17C}" type="presOf" srcId="{8A24F08F-013F-4F99-B4C5-1BE238EC5BF5}" destId="{3736C539-E303-4444-BE82-355D862B5D7F}" srcOrd="0" destOrd="0" presId="urn:microsoft.com/office/officeart/2005/8/layout/process4"/>
    <dgm:cxn modelId="{50E0E488-D27C-4B84-9665-FF3B666BD67E}" type="presOf" srcId="{9C1E940D-1119-4358-9F93-246D0D96299B}" destId="{1F54BCFE-0E4E-43E8-99C7-4FE681C9D8DA}" srcOrd="0" destOrd="0" presId="urn:microsoft.com/office/officeart/2005/8/layout/process4"/>
    <dgm:cxn modelId="{77F222BC-C18C-4DAA-B019-D91383C1CA46}" type="presOf" srcId="{3C223308-6DC4-4CD8-8ED7-890BC090FE90}" destId="{B4E421BF-FD62-4A3F-A5EB-5E1AABDEFF30}" srcOrd="0" destOrd="0" presId="urn:microsoft.com/office/officeart/2005/8/layout/process4"/>
    <dgm:cxn modelId="{A50099CD-1332-40B1-B60B-5E081C30AF81}" srcId="{9C1E940D-1119-4358-9F93-246D0D96299B}" destId="{3C223308-6DC4-4CD8-8ED7-890BC090FE90}" srcOrd="0" destOrd="0" parTransId="{686BC7FA-7F2D-4FA8-9EC7-2A0236579E52}" sibTransId="{BE02BCB1-428E-4E30-BFBB-79BD661F6A7A}"/>
    <dgm:cxn modelId="{9BE4F33F-61A5-475D-8D88-1E68D81CA368}" type="presParOf" srcId="{1F54BCFE-0E4E-43E8-99C7-4FE681C9D8DA}" destId="{5A29DA4E-9722-4A29-9A41-B19612DD32E2}" srcOrd="0" destOrd="0" presId="urn:microsoft.com/office/officeart/2005/8/layout/process4"/>
    <dgm:cxn modelId="{536FC161-3133-45AC-B602-96CD1224EF51}" type="presParOf" srcId="{5A29DA4E-9722-4A29-9A41-B19612DD32E2}" destId="{3736C539-E303-4444-BE82-355D862B5D7F}" srcOrd="0" destOrd="0" presId="urn:microsoft.com/office/officeart/2005/8/layout/process4"/>
    <dgm:cxn modelId="{CB207539-322C-4FB3-B65C-BDDD05D62670}" type="presParOf" srcId="{1F54BCFE-0E4E-43E8-99C7-4FE681C9D8DA}" destId="{1CA7536F-B58A-4831-9CB6-4712D4AB1666}" srcOrd="1" destOrd="0" presId="urn:microsoft.com/office/officeart/2005/8/layout/process4"/>
    <dgm:cxn modelId="{8A394124-3250-4A30-823F-60434CD25EFB}" type="presParOf" srcId="{1F54BCFE-0E4E-43E8-99C7-4FE681C9D8DA}" destId="{36B3E42A-3F0E-4501-92A0-2F7782E7F338}" srcOrd="2" destOrd="0" presId="urn:microsoft.com/office/officeart/2005/8/layout/process4"/>
    <dgm:cxn modelId="{E50D2499-60EC-45FC-817D-D229906F0125}" type="presParOf" srcId="{36B3E42A-3F0E-4501-92A0-2F7782E7F338}" destId="{B4E421BF-FD62-4A3F-A5EB-5E1AABDEFF30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0AE47846-DBD6-4B56-A7B8-85CDA4FC4123}" type="doc">
      <dgm:prSet loTypeId="urn:microsoft.com/office/officeart/2005/8/layout/vList2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6EF2DED6-6B46-4140-A49D-2E65F343C5AB}">
      <dgm:prSet phldrT="[טקסט]" custT="1"/>
      <dgm:spPr/>
      <dgm:t>
        <a:bodyPr/>
        <a:lstStyle/>
        <a:p>
          <a:pPr algn="ctr"/>
          <a:r>
            <a:rPr lang="en-US" sz="1800" dirty="0">
              <a:effectLst/>
              <a:latin typeface="Courier New" panose="02070309020205020404" pitchFamily="49" charset="0"/>
              <a:cs typeface="Courier New" panose="02070309020205020404" pitchFamily="49" charset="0"/>
            </a:rPr>
            <a:t>total_visit_days</a:t>
          </a:r>
          <a:endParaRPr lang="en-US" sz="1800" dirty="0">
            <a:latin typeface="Courier New" panose="02070309020205020404" pitchFamily="49" charset="0"/>
            <a:cs typeface="Courier New" panose="02070309020205020404" pitchFamily="49" charset="0"/>
          </a:endParaRPr>
        </a:p>
      </dgm:t>
    </dgm:pt>
    <dgm:pt modelId="{8E5D57A1-332B-400E-85E5-DC83A1A523D5}" type="parTrans" cxnId="{DEE4DB4D-6D8D-4705-AFF6-8CE37D9B7DE8}">
      <dgm:prSet/>
      <dgm:spPr/>
      <dgm:t>
        <a:bodyPr/>
        <a:lstStyle/>
        <a:p>
          <a:pPr algn="ctr"/>
          <a:endParaRPr lang="en-US" sz="1800"/>
        </a:p>
      </dgm:t>
    </dgm:pt>
    <dgm:pt modelId="{9B210DC7-DCAA-4C3C-BE72-529C372A39BC}" type="sibTrans" cxnId="{DEE4DB4D-6D8D-4705-AFF6-8CE37D9B7DE8}">
      <dgm:prSet/>
      <dgm:spPr/>
      <dgm:t>
        <a:bodyPr/>
        <a:lstStyle/>
        <a:p>
          <a:pPr algn="ctr"/>
          <a:endParaRPr lang="en-US" sz="1800"/>
        </a:p>
      </dgm:t>
    </dgm:pt>
    <dgm:pt modelId="{D84B9519-F018-4645-AE9C-6C44C308D739}">
      <dgm:prSet phldrT="[טקסט]" custT="1"/>
      <dgm:spPr/>
      <dgm:t>
        <a:bodyPr/>
        <a:lstStyle/>
        <a:p>
          <a:pPr algn="ctr"/>
          <a:r>
            <a:rPr lang="en-US" sz="1800" dirty="0">
              <a:effectLst/>
              <a:latin typeface="Courier New" panose="02070309020205020404" pitchFamily="49" charset="0"/>
              <a:cs typeface="Courier New" panose="02070309020205020404" pitchFamily="49" charset="0"/>
            </a:rPr>
            <a:t>total_act_days</a:t>
          </a:r>
          <a:endParaRPr lang="en-US" sz="1800" dirty="0">
            <a:latin typeface="Courier New" panose="02070309020205020404" pitchFamily="49" charset="0"/>
            <a:cs typeface="Courier New" panose="02070309020205020404" pitchFamily="49" charset="0"/>
          </a:endParaRPr>
        </a:p>
      </dgm:t>
    </dgm:pt>
    <dgm:pt modelId="{10732107-DDA8-4747-AB5F-F6BF93F5118C}" type="parTrans" cxnId="{21F54EA5-5E1B-4CD1-ADE6-31B4630D9F78}">
      <dgm:prSet/>
      <dgm:spPr/>
      <dgm:t>
        <a:bodyPr/>
        <a:lstStyle/>
        <a:p>
          <a:pPr algn="ctr"/>
          <a:endParaRPr lang="en-US" sz="1800"/>
        </a:p>
      </dgm:t>
    </dgm:pt>
    <dgm:pt modelId="{5582FD78-0AC7-4C52-9B1D-A2C23C3FC3F0}" type="sibTrans" cxnId="{21F54EA5-5E1B-4CD1-ADE6-31B4630D9F78}">
      <dgm:prSet/>
      <dgm:spPr/>
      <dgm:t>
        <a:bodyPr/>
        <a:lstStyle/>
        <a:p>
          <a:pPr algn="ctr"/>
          <a:endParaRPr lang="en-US" sz="1800"/>
        </a:p>
      </dgm:t>
    </dgm:pt>
    <dgm:pt modelId="{1E5599EA-4FA4-42B8-9864-8CA9B03B208B}">
      <dgm:prSet phldrT="[טקסט]" custT="1"/>
      <dgm:spPr/>
      <dgm:t>
        <a:bodyPr/>
        <a:lstStyle/>
        <a:p>
          <a:pPr algn="ctr"/>
          <a:r>
            <a:rPr lang="en-US" sz="1800" dirty="0">
              <a:effectLst/>
              <a:latin typeface="Courier New" panose="02070309020205020404" pitchFamily="49" charset="0"/>
              <a:cs typeface="Courier New" panose="02070309020205020404" pitchFamily="49" charset="0"/>
            </a:rPr>
            <a:t>total_act</a:t>
          </a:r>
          <a:r>
            <a:rPr lang="en-US" sz="1800" dirty="0">
              <a:latin typeface="Courier New" panose="02070309020205020404" pitchFamily="49" charset="0"/>
              <a:cs typeface="Courier New" panose="02070309020205020404" pitchFamily="49" charset="0"/>
            </a:rPr>
            <a:t> </a:t>
          </a:r>
        </a:p>
      </dgm:t>
    </dgm:pt>
    <dgm:pt modelId="{527BEDCC-FB6F-4B17-95FF-00E47799E06F}" type="parTrans" cxnId="{60A03140-C355-434B-B961-8A6D7A7AA8FA}">
      <dgm:prSet/>
      <dgm:spPr/>
      <dgm:t>
        <a:bodyPr/>
        <a:lstStyle/>
        <a:p>
          <a:pPr algn="ctr"/>
          <a:endParaRPr lang="en-US" sz="1800"/>
        </a:p>
      </dgm:t>
    </dgm:pt>
    <dgm:pt modelId="{5439850D-9F6D-4674-871F-38900A469FA6}" type="sibTrans" cxnId="{60A03140-C355-434B-B961-8A6D7A7AA8FA}">
      <dgm:prSet/>
      <dgm:spPr/>
      <dgm:t>
        <a:bodyPr/>
        <a:lstStyle/>
        <a:p>
          <a:pPr algn="ctr"/>
          <a:endParaRPr lang="en-US" sz="1800"/>
        </a:p>
      </dgm:t>
    </dgm:pt>
    <dgm:pt modelId="{582F7BA6-5604-46D2-B8B5-0E1F6A1EE00E}">
      <dgm:prSet phldrT="[טקסט]" custT="1"/>
      <dgm:spPr/>
      <dgm:t>
        <a:bodyPr/>
        <a:lstStyle/>
        <a:p>
          <a:pPr algn="ctr"/>
          <a:r>
            <a:rPr lang="en-US" sz="1800" dirty="0">
              <a:latin typeface="Courier New" panose="02070309020205020404" pitchFamily="49" charset="0"/>
              <a:cs typeface="Courier New" panose="02070309020205020404" pitchFamily="49" charset="0"/>
            </a:rPr>
            <a:t>act_per_day</a:t>
          </a:r>
        </a:p>
      </dgm:t>
    </dgm:pt>
    <dgm:pt modelId="{B72EF23E-89FF-48F3-8DE6-5B8F2277CC6D}" type="parTrans" cxnId="{A567881E-3A99-4BC0-A642-1737C8495F95}">
      <dgm:prSet/>
      <dgm:spPr/>
      <dgm:t>
        <a:bodyPr/>
        <a:lstStyle/>
        <a:p>
          <a:pPr algn="ctr"/>
          <a:endParaRPr lang="en-US" sz="1800"/>
        </a:p>
      </dgm:t>
    </dgm:pt>
    <dgm:pt modelId="{BF399599-986E-47E5-9F40-9FFD34295368}" type="sibTrans" cxnId="{A567881E-3A99-4BC0-A642-1737C8495F95}">
      <dgm:prSet/>
      <dgm:spPr/>
      <dgm:t>
        <a:bodyPr/>
        <a:lstStyle/>
        <a:p>
          <a:pPr algn="ctr"/>
          <a:endParaRPr lang="en-US" sz="1800"/>
        </a:p>
      </dgm:t>
    </dgm:pt>
    <dgm:pt modelId="{3B41CD6E-18E8-4170-8BDA-4085600301E8}">
      <dgm:prSet phldrT="[טקסט]"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algn="ctr"/>
          <a:r>
            <a:rPr lang="en-US" sz="1800" dirty="0"/>
            <a:t>Numeric columns</a:t>
          </a:r>
        </a:p>
      </dgm:t>
    </dgm:pt>
    <dgm:pt modelId="{8374957E-EB9A-46FA-B50F-482B857774AE}" type="parTrans" cxnId="{8BE9B2A9-F686-4711-B098-DC1261E8ED85}">
      <dgm:prSet/>
      <dgm:spPr/>
      <dgm:t>
        <a:bodyPr/>
        <a:lstStyle/>
        <a:p>
          <a:pPr algn="ctr"/>
          <a:endParaRPr lang="en-US" sz="1800"/>
        </a:p>
      </dgm:t>
    </dgm:pt>
    <dgm:pt modelId="{DBC28EB1-5B90-4E5A-AD59-06CAB811E0B2}" type="sibTrans" cxnId="{8BE9B2A9-F686-4711-B098-DC1261E8ED85}">
      <dgm:prSet/>
      <dgm:spPr/>
      <dgm:t>
        <a:bodyPr/>
        <a:lstStyle/>
        <a:p>
          <a:pPr algn="ctr"/>
          <a:endParaRPr lang="en-US" sz="1800"/>
        </a:p>
      </dgm:t>
    </dgm:pt>
    <dgm:pt modelId="{C8BD6D06-6B9E-43EB-9903-57CADDD0149B}" type="pres">
      <dgm:prSet presAssocID="{0AE47846-DBD6-4B56-A7B8-85CDA4FC4123}" presName="linear" presStyleCnt="0">
        <dgm:presLayoutVars>
          <dgm:animLvl val="lvl"/>
          <dgm:resizeHandles val="exact"/>
        </dgm:presLayoutVars>
      </dgm:prSet>
      <dgm:spPr/>
    </dgm:pt>
    <dgm:pt modelId="{FE2528E5-7A19-4231-BE96-14B14A6114F5}" type="pres">
      <dgm:prSet presAssocID="{6EF2DED6-6B46-4140-A49D-2E65F343C5AB}" presName="parentText" presStyleLbl="node1" presStyleIdx="0" presStyleCnt="5" custLinFactY="424906" custLinFactNeighborX="-2713" custLinFactNeighborY="500000">
        <dgm:presLayoutVars>
          <dgm:chMax val="0"/>
          <dgm:bulletEnabled val="1"/>
        </dgm:presLayoutVars>
      </dgm:prSet>
      <dgm:spPr/>
    </dgm:pt>
    <dgm:pt modelId="{46642161-3AD7-4A5C-8600-DD5838F8E988}" type="pres">
      <dgm:prSet presAssocID="{9B210DC7-DCAA-4C3C-BE72-529C372A39BC}" presName="spacer" presStyleCnt="0"/>
      <dgm:spPr/>
    </dgm:pt>
    <dgm:pt modelId="{DB9FAFED-D9B9-4CC0-9DE6-36D47CCEB363}" type="pres">
      <dgm:prSet presAssocID="{D84B9519-F018-4645-AE9C-6C44C308D739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F73CC67B-DCC5-4C6D-8BA2-A215D6E7687E}" type="pres">
      <dgm:prSet presAssocID="{5582FD78-0AC7-4C52-9B1D-A2C23C3FC3F0}" presName="spacer" presStyleCnt="0"/>
      <dgm:spPr/>
    </dgm:pt>
    <dgm:pt modelId="{9F0E4425-453F-49D5-B67D-4FA7F35AE7B5}" type="pres">
      <dgm:prSet presAssocID="{1E5599EA-4FA4-42B8-9864-8CA9B03B208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37481E4-15C9-4E7F-B7A0-AD6E9954340F}" type="pres">
      <dgm:prSet presAssocID="{5439850D-9F6D-4674-871F-38900A469FA6}" presName="spacer" presStyleCnt="0"/>
      <dgm:spPr/>
    </dgm:pt>
    <dgm:pt modelId="{21728CBA-4398-4EEC-9299-E714FD17F43D}" type="pres">
      <dgm:prSet presAssocID="{582F7BA6-5604-46D2-B8B5-0E1F6A1EE00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C22BB6A-D870-48BA-978D-90D2CB1935B5}" type="pres">
      <dgm:prSet presAssocID="{BF399599-986E-47E5-9F40-9FFD34295368}" presName="spacer" presStyleCnt="0"/>
      <dgm:spPr/>
    </dgm:pt>
    <dgm:pt modelId="{CCBDEC9A-3BF4-48AE-B8D8-CF8B32EBB7BA}" type="pres">
      <dgm:prSet presAssocID="{3B41CD6E-18E8-4170-8BDA-4085600301E8}" presName="parentText" presStyleLbl="node1" presStyleIdx="4" presStyleCnt="5" custLinFactY="-394000" custLinFactNeighborY="-400000">
        <dgm:presLayoutVars>
          <dgm:chMax val="0"/>
          <dgm:bulletEnabled val="1"/>
        </dgm:presLayoutVars>
      </dgm:prSet>
      <dgm:spPr/>
    </dgm:pt>
  </dgm:ptLst>
  <dgm:cxnLst>
    <dgm:cxn modelId="{A567881E-3A99-4BC0-A642-1737C8495F95}" srcId="{0AE47846-DBD6-4B56-A7B8-85CDA4FC4123}" destId="{582F7BA6-5604-46D2-B8B5-0E1F6A1EE00E}" srcOrd="3" destOrd="0" parTransId="{B72EF23E-89FF-48F3-8DE6-5B8F2277CC6D}" sibTransId="{BF399599-986E-47E5-9F40-9FFD34295368}"/>
    <dgm:cxn modelId="{5FACEC31-BE20-477E-9E30-FBCEFBE7D461}" type="presOf" srcId="{1E5599EA-4FA4-42B8-9864-8CA9B03B208B}" destId="{9F0E4425-453F-49D5-B67D-4FA7F35AE7B5}" srcOrd="0" destOrd="0" presId="urn:microsoft.com/office/officeart/2005/8/layout/vList2"/>
    <dgm:cxn modelId="{60A03140-C355-434B-B961-8A6D7A7AA8FA}" srcId="{0AE47846-DBD6-4B56-A7B8-85CDA4FC4123}" destId="{1E5599EA-4FA4-42B8-9864-8CA9B03B208B}" srcOrd="2" destOrd="0" parTransId="{527BEDCC-FB6F-4B17-95FF-00E47799E06F}" sibTransId="{5439850D-9F6D-4674-871F-38900A469FA6}"/>
    <dgm:cxn modelId="{DEE4DB4D-6D8D-4705-AFF6-8CE37D9B7DE8}" srcId="{0AE47846-DBD6-4B56-A7B8-85CDA4FC4123}" destId="{6EF2DED6-6B46-4140-A49D-2E65F343C5AB}" srcOrd="0" destOrd="0" parTransId="{8E5D57A1-332B-400E-85E5-DC83A1A523D5}" sibTransId="{9B210DC7-DCAA-4C3C-BE72-529C372A39BC}"/>
    <dgm:cxn modelId="{21F54EA5-5E1B-4CD1-ADE6-31B4630D9F78}" srcId="{0AE47846-DBD6-4B56-A7B8-85CDA4FC4123}" destId="{D84B9519-F018-4645-AE9C-6C44C308D739}" srcOrd="1" destOrd="0" parTransId="{10732107-DDA8-4747-AB5F-F6BF93F5118C}" sibTransId="{5582FD78-0AC7-4C52-9B1D-A2C23C3FC3F0}"/>
    <dgm:cxn modelId="{785786A9-988B-4285-ABA0-FF5808558BF0}" type="presOf" srcId="{6EF2DED6-6B46-4140-A49D-2E65F343C5AB}" destId="{FE2528E5-7A19-4231-BE96-14B14A6114F5}" srcOrd="0" destOrd="0" presId="urn:microsoft.com/office/officeart/2005/8/layout/vList2"/>
    <dgm:cxn modelId="{8BE9B2A9-F686-4711-B098-DC1261E8ED85}" srcId="{0AE47846-DBD6-4B56-A7B8-85CDA4FC4123}" destId="{3B41CD6E-18E8-4170-8BDA-4085600301E8}" srcOrd="4" destOrd="0" parTransId="{8374957E-EB9A-46FA-B50F-482B857774AE}" sibTransId="{DBC28EB1-5B90-4E5A-AD59-06CAB811E0B2}"/>
    <dgm:cxn modelId="{989A8FB6-5B4A-40C2-A29A-39B19D6B80CD}" type="presOf" srcId="{D84B9519-F018-4645-AE9C-6C44C308D739}" destId="{DB9FAFED-D9B9-4CC0-9DE6-36D47CCEB363}" srcOrd="0" destOrd="0" presId="urn:microsoft.com/office/officeart/2005/8/layout/vList2"/>
    <dgm:cxn modelId="{5069EEBF-7D8A-42E4-85D6-BE8A1AB19FC1}" type="presOf" srcId="{3B41CD6E-18E8-4170-8BDA-4085600301E8}" destId="{CCBDEC9A-3BF4-48AE-B8D8-CF8B32EBB7BA}" srcOrd="0" destOrd="0" presId="urn:microsoft.com/office/officeart/2005/8/layout/vList2"/>
    <dgm:cxn modelId="{E52839C2-13A0-4E5B-955C-22D82395DB70}" type="presOf" srcId="{582F7BA6-5604-46D2-B8B5-0E1F6A1EE00E}" destId="{21728CBA-4398-4EEC-9299-E714FD17F43D}" srcOrd="0" destOrd="0" presId="urn:microsoft.com/office/officeart/2005/8/layout/vList2"/>
    <dgm:cxn modelId="{4F30CBD6-2892-4030-81B8-5FFE5D2EC8E4}" type="presOf" srcId="{0AE47846-DBD6-4B56-A7B8-85CDA4FC4123}" destId="{C8BD6D06-6B9E-43EB-9903-57CADDD0149B}" srcOrd="0" destOrd="0" presId="urn:microsoft.com/office/officeart/2005/8/layout/vList2"/>
    <dgm:cxn modelId="{0F9A9DA1-647E-49BC-BF86-5A7E4CFAC8BE}" type="presParOf" srcId="{C8BD6D06-6B9E-43EB-9903-57CADDD0149B}" destId="{FE2528E5-7A19-4231-BE96-14B14A6114F5}" srcOrd="0" destOrd="0" presId="urn:microsoft.com/office/officeart/2005/8/layout/vList2"/>
    <dgm:cxn modelId="{A6294CDC-1EB1-4BFC-BAFA-A4CBD18596B1}" type="presParOf" srcId="{C8BD6D06-6B9E-43EB-9903-57CADDD0149B}" destId="{46642161-3AD7-4A5C-8600-DD5838F8E988}" srcOrd="1" destOrd="0" presId="urn:microsoft.com/office/officeart/2005/8/layout/vList2"/>
    <dgm:cxn modelId="{7EE34651-3DAF-409F-AE45-6C332812900E}" type="presParOf" srcId="{C8BD6D06-6B9E-43EB-9903-57CADDD0149B}" destId="{DB9FAFED-D9B9-4CC0-9DE6-36D47CCEB363}" srcOrd="2" destOrd="0" presId="urn:microsoft.com/office/officeart/2005/8/layout/vList2"/>
    <dgm:cxn modelId="{2FF9C150-8450-4F3F-8728-8A5B9AE7E15B}" type="presParOf" srcId="{C8BD6D06-6B9E-43EB-9903-57CADDD0149B}" destId="{F73CC67B-DCC5-4C6D-8BA2-A215D6E7687E}" srcOrd="3" destOrd="0" presId="urn:microsoft.com/office/officeart/2005/8/layout/vList2"/>
    <dgm:cxn modelId="{2AF3E8CF-34DF-4D90-AF97-DFB58FF30A14}" type="presParOf" srcId="{C8BD6D06-6B9E-43EB-9903-57CADDD0149B}" destId="{9F0E4425-453F-49D5-B67D-4FA7F35AE7B5}" srcOrd="4" destOrd="0" presId="urn:microsoft.com/office/officeart/2005/8/layout/vList2"/>
    <dgm:cxn modelId="{7EE0E688-0237-462E-8A76-1637041652A3}" type="presParOf" srcId="{C8BD6D06-6B9E-43EB-9903-57CADDD0149B}" destId="{E37481E4-15C9-4E7F-B7A0-AD6E9954340F}" srcOrd="5" destOrd="0" presId="urn:microsoft.com/office/officeart/2005/8/layout/vList2"/>
    <dgm:cxn modelId="{38CE21FF-ADBF-4BCC-A965-A407A8B15312}" type="presParOf" srcId="{C8BD6D06-6B9E-43EB-9903-57CADDD0149B}" destId="{21728CBA-4398-4EEC-9299-E714FD17F43D}" srcOrd="6" destOrd="0" presId="urn:microsoft.com/office/officeart/2005/8/layout/vList2"/>
    <dgm:cxn modelId="{82952645-DFB3-4601-A94F-B1F474101CD1}" type="presParOf" srcId="{C8BD6D06-6B9E-43EB-9903-57CADDD0149B}" destId="{6C22BB6A-D870-48BA-978D-90D2CB1935B5}" srcOrd="7" destOrd="0" presId="urn:microsoft.com/office/officeart/2005/8/layout/vList2"/>
    <dgm:cxn modelId="{772FAFBC-296B-474F-AB92-FB8D3A377189}" type="presParOf" srcId="{C8BD6D06-6B9E-43EB-9903-57CADDD0149B}" destId="{CCBDEC9A-3BF4-48AE-B8D8-CF8B32EBB7BA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971BFA5B-2AD2-480D-BE1A-2B06BD0CE97D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5EC368CA-3984-4DF3-BD16-B31397B179FA}">
      <dgm:prSet phldrT="[טקסט]" custT="1"/>
      <dgm:spPr>
        <a:solidFill>
          <a:schemeClr val="accent5">
            <a:lumMod val="50000"/>
          </a:schemeClr>
        </a:solidFill>
      </dgm:spPr>
      <dgm:t>
        <a:bodyPr/>
        <a:lstStyle/>
        <a:p>
          <a:r>
            <a:rPr lang="en-US" sz="1200" b="0" i="0" dirty="0"/>
            <a:t>N x  65</a:t>
          </a:r>
          <a:endParaRPr lang="en-US" sz="1200" dirty="0">
            <a:latin typeface="+mj-lt"/>
          </a:endParaRPr>
        </a:p>
      </dgm:t>
    </dgm:pt>
    <dgm:pt modelId="{B36F7FB7-FD12-4D48-BA81-8CA417A45EF0}" type="parTrans" cxnId="{185BF0AF-6766-45A2-AA63-2BD170018169}">
      <dgm:prSet/>
      <dgm:spPr/>
      <dgm:t>
        <a:bodyPr/>
        <a:lstStyle/>
        <a:p>
          <a:endParaRPr lang="en-US" sz="1200"/>
        </a:p>
      </dgm:t>
    </dgm:pt>
    <dgm:pt modelId="{6C0AA688-5587-4F8B-B6BA-0140128D7B77}" type="sibTrans" cxnId="{185BF0AF-6766-45A2-AA63-2BD170018169}">
      <dgm:prSet/>
      <dgm:spPr/>
      <dgm:t>
        <a:bodyPr/>
        <a:lstStyle/>
        <a:p>
          <a:endParaRPr lang="en-US" sz="1200"/>
        </a:p>
      </dgm:t>
    </dgm:pt>
    <dgm:pt modelId="{A2508D89-7B34-4E57-9820-343DE7E0A359}">
      <dgm:prSet phldrT="[טקסט]" custT="1"/>
      <dgm:spPr/>
      <dgm:t>
        <a:bodyPr/>
        <a:lstStyle/>
        <a:p>
          <a:r>
            <a:rPr lang="en-US" sz="1800" b="1" dirty="0">
              <a:latin typeface="+mj-lt"/>
              <a:cs typeface="Courier New" panose="02070309020205020404" pitchFamily="49" charset="0"/>
            </a:rPr>
            <a:t>Model Input layer </a:t>
          </a:r>
        </a:p>
      </dgm:t>
    </dgm:pt>
    <dgm:pt modelId="{F34A84BB-DE48-419B-A552-E0B929FB90FB}" type="parTrans" cxnId="{A65863B5-2867-4B38-A884-32C2A386166F}">
      <dgm:prSet/>
      <dgm:spPr/>
      <dgm:t>
        <a:bodyPr/>
        <a:lstStyle/>
        <a:p>
          <a:endParaRPr lang="en-US" sz="1200"/>
        </a:p>
      </dgm:t>
    </dgm:pt>
    <dgm:pt modelId="{43E09805-7C48-4B43-9EFB-4009DD033088}" type="sibTrans" cxnId="{A65863B5-2867-4B38-A884-32C2A386166F}">
      <dgm:prSet/>
      <dgm:spPr/>
      <dgm:t>
        <a:bodyPr/>
        <a:lstStyle/>
        <a:p>
          <a:endParaRPr lang="en-US" sz="1200"/>
        </a:p>
      </dgm:t>
    </dgm:pt>
    <dgm:pt modelId="{47DEDFFC-871B-49C1-83EC-B04D49EDC179}" type="pres">
      <dgm:prSet presAssocID="{971BFA5B-2AD2-480D-BE1A-2B06BD0CE97D}" presName="Name0" presStyleCnt="0">
        <dgm:presLayoutVars>
          <dgm:dir/>
          <dgm:resizeHandles val="exact"/>
        </dgm:presLayoutVars>
      </dgm:prSet>
      <dgm:spPr/>
    </dgm:pt>
    <dgm:pt modelId="{288BD796-45EE-470B-A64C-A145D51E8E6C}" type="pres">
      <dgm:prSet presAssocID="{5EC368CA-3984-4DF3-BD16-B31397B179FA}" presName="parTxOnly" presStyleLbl="node1" presStyleIdx="0" presStyleCnt="2" custScaleX="40737">
        <dgm:presLayoutVars>
          <dgm:bulletEnabled val="1"/>
        </dgm:presLayoutVars>
      </dgm:prSet>
      <dgm:spPr/>
    </dgm:pt>
    <dgm:pt modelId="{951A293D-80AB-4F51-A636-36D12AA05CC1}" type="pres">
      <dgm:prSet presAssocID="{6C0AA688-5587-4F8B-B6BA-0140128D7B77}" presName="parSpace" presStyleCnt="0"/>
      <dgm:spPr/>
    </dgm:pt>
    <dgm:pt modelId="{E044F229-39B0-4CC7-9965-979CA50A502C}" type="pres">
      <dgm:prSet presAssocID="{A2508D89-7B34-4E57-9820-343DE7E0A359}" presName="parTxOnly" presStyleLbl="node1" presStyleIdx="1" presStyleCnt="2">
        <dgm:presLayoutVars>
          <dgm:bulletEnabled val="1"/>
        </dgm:presLayoutVars>
      </dgm:prSet>
      <dgm:spPr/>
    </dgm:pt>
  </dgm:ptLst>
  <dgm:cxnLst>
    <dgm:cxn modelId="{7AFD0E68-E7EE-4A2A-A7C1-5BA1427F1C95}" type="presOf" srcId="{5EC368CA-3984-4DF3-BD16-B31397B179FA}" destId="{288BD796-45EE-470B-A64C-A145D51E8E6C}" srcOrd="0" destOrd="0" presId="urn:microsoft.com/office/officeart/2005/8/layout/hChevron3"/>
    <dgm:cxn modelId="{EB047F4E-4E14-4498-A4B6-5C7984C05ABF}" type="presOf" srcId="{971BFA5B-2AD2-480D-BE1A-2B06BD0CE97D}" destId="{47DEDFFC-871B-49C1-83EC-B04D49EDC179}" srcOrd="0" destOrd="0" presId="urn:microsoft.com/office/officeart/2005/8/layout/hChevron3"/>
    <dgm:cxn modelId="{185BF0AF-6766-45A2-AA63-2BD170018169}" srcId="{971BFA5B-2AD2-480D-BE1A-2B06BD0CE97D}" destId="{5EC368CA-3984-4DF3-BD16-B31397B179FA}" srcOrd="0" destOrd="0" parTransId="{B36F7FB7-FD12-4D48-BA81-8CA417A45EF0}" sibTransId="{6C0AA688-5587-4F8B-B6BA-0140128D7B77}"/>
    <dgm:cxn modelId="{A65863B5-2867-4B38-A884-32C2A386166F}" srcId="{971BFA5B-2AD2-480D-BE1A-2B06BD0CE97D}" destId="{A2508D89-7B34-4E57-9820-343DE7E0A359}" srcOrd="1" destOrd="0" parTransId="{F34A84BB-DE48-419B-A552-E0B929FB90FB}" sibTransId="{43E09805-7C48-4B43-9EFB-4009DD033088}"/>
    <dgm:cxn modelId="{7AB09EEC-42D6-4221-AB76-06190182E303}" type="presOf" srcId="{A2508D89-7B34-4E57-9820-343DE7E0A359}" destId="{E044F229-39B0-4CC7-9965-979CA50A502C}" srcOrd="0" destOrd="0" presId="urn:microsoft.com/office/officeart/2005/8/layout/hChevron3"/>
    <dgm:cxn modelId="{C71E61B9-F673-4DCE-89E1-8267715606C7}" type="presParOf" srcId="{47DEDFFC-871B-49C1-83EC-B04D49EDC179}" destId="{288BD796-45EE-470B-A64C-A145D51E8E6C}" srcOrd="0" destOrd="0" presId="urn:microsoft.com/office/officeart/2005/8/layout/hChevron3"/>
    <dgm:cxn modelId="{342C8C13-4335-48EA-9BF0-4B6F67C00B71}" type="presParOf" srcId="{47DEDFFC-871B-49C1-83EC-B04D49EDC179}" destId="{951A293D-80AB-4F51-A636-36D12AA05CC1}" srcOrd="1" destOrd="0" presId="urn:microsoft.com/office/officeart/2005/8/layout/hChevron3"/>
    <dgm:cxn modelId="{1CF17BD9-0D51-4A0F-83A4-F7C16146F678}" type="presParOf" srcId="{47DEDFFC-871B-49C1-83EC-B04D49EDC179}" destId="{E044F229-39B0-4CC7-9965-979CA50A502C}" srcOrd="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971BFA5B-2AD2-480D-BE1A-2B06BD0CE97D}" type="doc">
      <dgm:prSet loTypeId="urn:microsoft.com/office/officeart/2005/8/layout/hChevron3" loCatId="process" qsTypeId="urn:microsoft.com/office/officeart/2005/8/quickstyle/simple1" qsCatId="simple" csTypeId="urn:microsoft.com/office/officeart/2005/8/colors/accent1_3" csCatId="accent1" phldr="1"/>
      <dgm:spPr/>
    </dgm:pt>
    <dgm:pt modelId="{A2508D89-7B34-4E57-9820-343DE7E0A359}">
      <dgm:prSet phldrT="[טקסט]" custT="1"/>
      <dgm:spPr/>
      <dgm:t>
        <a:bodyPr/>
        <a:lstStyle/>
        <a:p>
          <a:r>
            <a: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Courier New" panose="02070309020205020404" pitchFamily="49" charset="0"/>
            </a:rPr>
            <a:t>SoftMax</a:t>
          </a:r>
        </a:p>
        <a:p>
          <a:r>
            <a: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Courier New" panose="02070309020205020404" pitchFamily="49" charset="0"/>
            </a:rPr>
            <a:t>1 x 15</a:t>
          </a:r>
        </a:p>
      </dgm:t>
    </dgm:pt>
    <dgm:pt modelId="{43E09805-7C48-4B43-9EFB-4009DD033088}" type="sibTrans" cxnId="{A65863B5-2867-4B38-A884-32C2A386166F}">
      <dgm:prSet/>
      <dgm:spPr/>
      <dgm:t>
        <a:bodyPr/>
        <a:lstStyle/>
        <a:p>
          <a:endParaRPr lang="en-US" sz="20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34A84BB-DE48-419B-A552-E0B929FB90FB}" type="parTrans" cxnId="{A65863B5-2867-4B38-A884-32C2A386166F}">
      <dgm:prSet/>
      <dgm:spPr/>
      <dgm:t>
        <a:bodyPr/>
        <a:lstStyle/>
        <a:p>
          <a:endParaRPr lang="en-US" sz="20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7DEDFFC-871B-49C1-83EC-B04D49EDC179}" type="pres">
      <dgm:prSet presAssocID="{971BFA5B-2AD2-480D-BE1A-2B06BD0CE97D}" presName="Name0" presStyleCnt="0">
        <dgm:presLayoutVars>
          <dgm:dir/>
          <dgm:resizeHandles val="exact"/>
        </dgm:presLayoutVars>
      </dgm:prSet>
      <dgm:spPr/>
    </dgm:pt>
    <dgm:pt modelId="{E044F229-39B0-4CC7-9965-979CA50A502C}" type="pres">
      <dgm:prSet presAssocID="{A2508D89-7B34-4E57-9820-343DE7E0A359}" presName="parTxOnly" presStyleLbl="node1" presStyleIdx="0" presStyleCnt="1">
        <dgm:presLayoutVars>
          <dgm:bulletEnabled val="1"/>
        </dgm:presLayoutVars>
      </dgm:prSet>
      <dgm:spPr/>
    </dgm:pt>
  </dgm:ptLst>
  <dgm:cxnLst>
    <dgm:cxn modelId="{EB047F4E-4E14-4498-A4B6-5C7984C05ABF}" type="presOf" srcId="{971BFA5B-2AD2-480D-BE1A-2B06BD0CE97D}" destId="{47DEDFFC-871B-49C1-83EC-B04D49EDC179}" srcOrd="0" destOrd="0" presId="urn:microsoft.com/office/officeart/2005/8/layout/hChevron3"/>
    <dgm:cxn modelId="{A65863B5-2867-4B38-A884-32C2A386166F}" srcId="{971BFA5B-2AD2-480D-BE1A-2B06BD0CE97D}" destId="{A2508D89-7B34-4E57-9820-343DE7E0A359}" srcOrd="0" destOrd="0" parTransId="{F34A84BB-DE48-419B-A552-E0B929FB90FB}" sibTransId="{43E09805-7C48-4B43-9EFB-4009DD033088}"/>
    <dgm:cxn modelId="{7AB09EEC-42D6-4221-AB76-06190182E303}" type="presOf" srcId="{A2508D89-7B34-4E57-9820-343DE7E0A359}" destId="{E044F229-39B0-4CC7-9965-979CA50A502C}" srcOrd="0" destOrd="0" presId="urn:microsoft.com/office/officeart/2005/8/layout/hChevron3"/>
    <dgm:cxn modelId="{1CF17BD9-0D51-4A0F-83A4-F7C16146F678}" type="presParOf" srcId="{47DEDFFC-871B-49C1-83EC-B04D49EDC179}" destId="{E044F229-39B0-4CC7-9965-979CA50A502C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FDD92AEB-FFA5-4A67-9507-C6A7F727C7D4}" type="doc">
      <dgm:prSet loTypeId="urn:microsoft.com/office/officeart/2005/8/layout/hierarchy3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4C8F7B3-BA8C-468A-BD65-2F7EFB296C50}">
      <dgm:prSet phldrT="[טקסט]" custT="1"/>
      <dgm:spPr/>
      <dgm:t>
        <a:bodyPr/>
        <a:lstStyle/>
        <a:p>
          <a:r>
            <a:rPr lang="en-US" sz="1800" b="1" dirty="0">
              <a:latin typeface="Calibri Light" panose="020F0302020204030204" pitchFamily="34" charset="0"/>
              <a:cs typeface="Calibri Light" panose="020F0302020204030204" pitchFamily="34" charset="0"/>
            </a:rPr>
            <a:t>Different phrase</a:t>
          </a:r>
        </a:p>
      </dgm:t>
    </dgm:pt>
    <dgm:pt modelId="{0DB8DF7A-A404-4C60-9A5D-CF6D3631118E}" type="parTrans" cxnId="{A903083D-BACA-4FAD-8F86-D2AC95801AD7}">
      <dgm:prSet/>
      <dgm:spPr/>
      <dgm:t>
        <a:bodyPr/>
        <a:lstStyle/>
        <a:p>
          <a:endParaRPr lang="en-US" sz="1400" b="1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7F36F8E4-D39B-4E65-81FD-E4DCDF8C2B36}" type="sibTrans" cxnId="{A903083D-BACA-4FAD-8F86-D2AC95801AD7}">
      <dgm:prSet/>
      <dgm:spPr/>
      <dgm:t>
        <a:bodyPr/>
        <a:lstStyle/>
        <a:p>
          <a:endParaRPr lang="en-US" sz="1400" b="1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4DD953DE-3714-4134-9E8B-3BE7B64F995E}">
      <dgm:prSet phldrT="[טקסט]" custT="1"/>
      <dgm:spPr/>
      <dgm:t>
        <a:bodyPr/>
        <a:lstStyle/>
        <a:p>
          <a:r>
            <a:rPr lang="he-IL" sz="1400" b="1" dirty="0">
              <a:latin typeface="Calibri Light" panose="020F0302020204030204" pitchFamily="34" charset="0"/>
              <a:cs typeface="Calibri Light" panose="020F0302020204030204" pitchFamily="34" charset="0"/>
            </a:rPr>
            <a:t>עיר עתיקה</a:t>
          </a:r>
          <a:endParaRPr lang="en-US" sz="1400" b="1" dirty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CA53458F-7559-48E5-BF01-8782CDA068AE}" type="parTrans" cxnId="{24D8DE4A-DCB8-4570-AF83-EBDD81B7CFFA}">
      <dgm:prSet/>
      <dgm:spPr/>
      <dgm:t>
        <a:bodyPr/>
        <a:lstStyle/>
        <a:p>
          <a:endParaRPr lang="en-US" sz="1400" b="1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A4253B28-5180-4500-9527-A9ECA844A27B}" type="sibTrans" cxnId="{24D8DE4A-DCB8-4570-AF83-EBDD81B7CFFA}">
      <dgm:prSet/>
      <dgm:spPr/>
      <dgm:t>
        <a:bodyPr/>
        <a:lstStyle/>
        <a:p>
          <a:endParaRPr lang="en-US" sz="1400" b="1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CF244173-8EE6-44CC-B544-023DB977B87D}">
      <dgm:prSet phldrT="[טקסט]" custT="1"/>
      <dgm:spPr/>
      <dgm:t>
        <a:bodyPr/>
        <a:lstStyle/>
        <a:p>
          <a:r>
            <a:rPr lang="he-IL" sz="1400" b="1" dirty="0">
              <a:latin typeface="Calibri Light" panose="020F0302020204030204" pitchFamily="34" charset="0"/>
              <a:cs typeface="Calibri Light" panose="020F0302020204030204" pitchFamily="34" charset="0"/>
            </a:rPr>
            <a:t>טיול בעיר העתיקה</a:t>
          </a:r>
          <a:endParaRPr lang="en-US" sz="1400" b="1" dirty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8715CE80-2F32-48E4-9891-923A7C59490E}" type="parTrans" cxnId="{972B2DB9-0904-44F0-A1FF-A1C2A31DE4BE}">
      <dgm:prSet/>
      <dgm:spPr/>
      <dgm:t>
        <a:bodyPr/>
        <a:lstStyle/>
        <a:p>
          <a:endParaRPr lang="en-US" sz="1400" b="1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D168C045-EEE9-417A-A5E6-8C936B66AA55}" type="sibTrans" cxnId="{972B2DB9-0904-44F0-A1FF-A1C2A31DE4BE}">
      <dgm:prSet/>
      <dgm:spPr/>
      <dgm:t>
        <a:bodyPr/>
        <a:lstStyle/>
        <a:p>
          <a:endParaRPr lang="en-US" sz="1400" b="1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790DCE02-5F25-470F-8E62-9A0D9EDC59EC}">
      <dgm:prSet phldrT="[טקסט]" custT="1"/>
      <dgm:spPr/>
      <dgm:t>
        <a:bodyPr/>
        <a:lstStyle/>
        <a:p>
          <a:r>
            <a:rPr lang="he-IL" sz="1400" b="1" dirty="0">
              <a:latin typeface="Calibri Light" panose="020F0302020204030204" pitchFamily="34" charset="0"/>
              <a:cs typeface="Calibri Light" panose="020F0302020204030204" pitchFamily="34" charset="0"/>
            </a:rPr>
            <a:t>רובע מוסלמי\ארמני\יהודי</a:t>
          </a:r>
          <a:endParaRPr lang="en-US" sz="1400" b="1" dirty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B71AF073-9A24-484C-B10B-5F4BC5667A64}" type="parTrans" cxnId="{E217FC6B-2C62-4FBA-861E-C9375184015C}">
      <dgm:prSet/>
      <dgm:spPr/>
      <dgm:t>
        <a:bodyPr/>
        <a:lstStyle/>
        <a:p>
          <a:pPr rtl="1"/>
          <a:endParaRPr lang="he-IL"/>
        </a:p>
      </dgm:t>
    </dgm:pt>
    <dgm:pt modelId="{FEC70E87-1CCB-42D7-ADDC-F2173A399A45}" type="sibTrans" cxnId="{E217FC6B-2C62-4FBA-861E-C9375184015C}">
      <dgm:prSet/>
      <dgm:spPr/>
      <dgm:t>
        <a:bodyPr/>
        <a:lstStyle/>
        <a:p>
          <a:pPr rtl="1"/>
          <a:endParaRPr lang="he-IL"/>
        </a:p>
      </dgm:t>
    </dgm:pt>
    <dgm:pt modelId="{47031A78-F1C1-47B8-B91B-1E05C9BEB86B}">
      <dgm:prSet phldrT="[טקסט]" custT="1"/>
      <dgm:spPr/>
      <dgm:t>
        <a:bodyPr/>
        <a:lstStyle/>
        <a:p>
          <a:r>
            <a:rPr lang="he-IL" sz="1400" b="1" dirty="0">
              <a:latin typeface="Calibri Light" panose="020F0302020204030204" pitchFamily="34" charset="0"/>
              <a:cs typeface="Calibri Light" panose="020F0302020204030204" pitchFamily="34" charset="0"/>
            </a:rPr>
            <a:t>הר הבית</a:t>
          </a:r>
          <a:endParaRPr lang="en-US" sz="1400" b="1" dirty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2EF12805-4879-4A24-AD17-09E2D76549AA}" type="parTrans" cxnId="{8EFBE497-0380-4330-AB83-A416074CE5DE}">
      <dgm:prSet/>
      <dgm:spPr/>
      <dgm:t>
        <a:bodyPr/>
        <a:lstStyle/>
        <a:p>
          <a:pPr rtl="1"/>
          <a:endParaRPr lang="he-IL"/>
        </a:p>
      </dgm:t>
    </dgm:pt>
    <dgm:pt modelId="{9BDC6A09-E266-48BD-A5DE-C88924E5F50F}" type="sibTrans" cxnId="{8EFBE497-0380-4330-AB83-A416074CE5DE}">
      <dgm:prSet/>
      <dgm:spPr/>
      <dgm:t>
        <a:bodyPr/>
        <a:lstStyle/>
        <a:p>
          <a:pPr rtl="1"/>
          <a:endParaRPr lang="he-IL"/>
        </a:p>
      </dgm:t>
    </dgm:pt>
    <dgm:pt modelId="{CE39A023-31B2-4504-8DC8-FFA87D0596F1}" type="pres">
      <dgm:prSet presAssocID="{FDD92AEB-FFA5-4A67-9507-C6A7F727C7D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1BD8B7B-46A6-4BF4-ABCB-2C30A85EF1DD}" type="pres">
      <dgm:prSet presAssocID="{E4C8F7B3-BA8C-468A-BD65-2F7EFB296C50}" presName="root" presStyleCnt="0"/>
      <dgm:spPr/>
    </dgm:pt>
    <dgm:pt modelId="{33A1A740-F69F-4D61-9CC5-AF3DE2869D3B}" type="pres">
      <dgm:prSet presAssocID="{E4C8F7B3-BA8C-468A-BD65-2F7EFB296C50}" presName="rootComposite" presStyleCnt="0"/>
      <dgm:spPr/>
    </dgm:pt>
    <dgm:pt modelId="{21ABA54C-96CB-48DD-85BF-868E1CD8A080}" type="pres">
      <dgm:prSet presAssocID="{E4C8F7B3-BA8C-468A-BD65-2F7EFB296C50}" presName="rootText" presStyleLbl="node1" presStyleIdx="0" presStyleCnt="1" custScaleX="211018"/>
      <dgm:spPr/>
    </dgm:pt>
    <dgm:pt modelId="{F0BFAC58-2D67-4F6B-81F1-57BF5A5655CE}" type="pres">
      <dgm:prSet presAssocID="{E4C8F7B3-BA8C-468A-BD65-2F7EFB296C50}" presName="rootConnector" presStyleLbl="node1" presStyleIdx="0" presStyleCnt="1"/>
      <dgm:spPr/>
    </dgm:pt>
    <dgm:pt modelId="{467B1F2C-36E7-485C-A01A-A97122D536D5}" type="pres">
      <dgm:prSet presAssocID="{E4C8F7B3-BA8C-468A-BD65-2F7EFB296C50}" presName="childShape" presStyleCnt="0"/>
      <dgm:spPr/>
    </dgm:pt>
    <dgm:pt modelId="{7933624B-CD46-4DFB-8FA5-F4675D02E325}" type="pres">
      <dgm:prSet presAssocID="{CA53458F-7559-48E5-BF01-8782CDA068AE}" presName="Name13" presStyleLbl="parChTrans1D2" presStyleIdx="0" presStyleCnt="4"/>
      <dgm:spPr/>
    </dgm:pt>
    <dgm:pt modelId="{348AA2E6-B080-46CA-85FB-05E582C85334}" type="pres">
      <dgm:prSet presAssocID="{4DD953DE-3714-4134-9E8B-3BE7B64F995E}" presName="childText" presStyleLbl="bgAcc1" presStyleIdx="0" presStyleCnt="4" custScaleX="211018" custScaleY="67399">
        <dgm:presLayoutVars>
          <dgm:bulletEnabled val="1"/>
        </dgm:presLayoutVars>
      </dgm:prSet>
      <dgm:spPr/>
    </dgm:pt>
    <dgm:pt modelId="{8A1027AE-7619-4AEC-8436-618302EC85AD}" type="pres">
      <dgm:prSet presAssocID="{8715CE80-2F32-48E4-9891-923A7C59490E}" presName="Name13" presStyleLbl="parChTrans1D2" presStyleIdx="1" presStyleCnt="4"/>
      <dgm:spPr/>
    </dgm:pt>
    <dgm:pt modelId="{18A4E6A1-0A39-467B-9B1E-A7667FBAA3DF}" type="pres">
      <dgm:prSet presAssocID="{CF244173-8EE6-44CC-B544-023DB977B87D}" presName="childText" presStyleLbl="bgAcc1" presStyleIdx="1" presStyleCnt="4" custScaleX="211018" custScaleY="67399">
        <dgm:presLayoutVars>
          <dgm:bulletEnabled val="1"/>
        </dgm:presLayoutVars>
      </dgm:prSet>
      <dgm:spPr/>
    </dgm:pt>
    <dgm:pt modelId="{DFED3BC7-5882-4EBB-ADCB-3A3B217CCD4A}" type="pres">
      <dgm:prSet presAssocID="{B71AF073-9A24-484C-B10B-5F4BC5667A64}" presName="Name13" presStyleLbl="parChTrans1D2" presStyleIdx="2" presStyleCnt="4"/>
      <dgm:spPr/>
    </dgm:pt>
    <dgm:pt modelId="{9EA5D933-66F8-467D-BB3C-D943C6C352F8}" type="pres">
      <dgm:prSet presAssocID="{790DCE02-5F25-470F-8E62-9A0D9EDC59EC}" presName="childText" presStyleLbl="bgAcc1" presStyleIdx="2" presStyleCnt="4" custScaleX="211018">
        <dgm:presLayoutVars>
          <dgm:bulletEnabled val="1"/>
        </dgm:presLayoutVars>
      </dgm:prSet>
      <dgm:spPr/>
    </dgm:pt>
    <dgm:pt modelId="{FD0DE1BF-0BFF-40F7-80C9-A68E0A94CEF8}" type="pres">
      <dgm:prSet presAssocID="{2EF12805-4879-4A24-AD17-09E2D76549AA}" presName="Name13" presStyleLbl="parChTrans1D2" presStyleIdx="3" presStyleCnt="4"/>
      <dgm:spPr/>
    </dgm:pt>
    <dgm:pt modelId="{69CCFCD0-FD32-4DE8-81F8-CB16937E70EF}" type="pres">
      <dgm:prSet presAssocID="{47031A78-F1C1-47B8-B91B-1E05C9BEB86B}" presName="childText" presStyleLbl="bgAcc1" presStyleIdx="3" presStyleCnt="4" custScaleX="211018">
        <dgm:presLayoutVars>
          <dgm:bulletEnabled val="1"/>
        </dgm:presLayoutVars>
      </dgm:prSet>
      <dgm:spPr/>
    </dgm:pt>
  </dgm:ptLst>
  <dgm:cxnLst>
    <dgm:cxn modelId="{9565582B-37AC-4EBD-A041-06CF3FD866D7}" type="presOf" srcId="{E4C8F7B3-BA8C-468A-BD65-2F7EFB296C50}" destId="{21ABA54C-96CB-48DD-85BF-868E1CD8A080}" srcOrd="0" destOrd="0" presId="urn:microsoft.com/office/officeart/2005/8/layout/hierarchy3"/>
    <dgm:cxn modelId="{A903083D-BACA-4FAD-8F86-D2AC95801AD7}" srcId="{FDD92AEB-FFA5-4A67-9507-C6A7F727C7D4}" destId="{E4C8F7B3-BA8C-468A-BD65-2F7EFB296C50}" srcOrd="0" destOrd="0" parTransId="{0DB8DF7A-A404-4C60-9A5D-CF6D3631118E}" sibTransId="{7F36F8E4-D39B-4E65-81FD-E4DCDF8C2B36}"/>
    <dgm:cxn modelId="{24D8DE4A-DCB8-4570-AF83-EBDD81B7CFFA}" srcId="{E4C8F7B3-BA8C-468A-BD65-2F7EFB296C50}" destId="{4DD953DE-3714-4134-9E8B-3BE7B64F995E}" srcOrd="0" destOrd="0" parTransId="{CA53458F-7559-48E5-BF01-8782CDA068AE}" sibTransId="{A4253B28-5180-4500-9527-A9ECA844A27B}"/>
    <dgm:cxn modelId="{E217FC6B-2C62-4FBA-861E-C9375184015C}" srcId="{E4C8F7B3-BA8C-468A-BD65-2F7EFB296C50}" destId="{790DCE02-5F25-470F-8E62-9A0D9EDC59EC}" srcOrd="2" destOrd="0" parTransId="{B71AF073-9A24-484C-B10B-5F4BC5667A64}" sibTransId="{FEC70E87-1CCB-42D7-ADDC-F2173A399A45}"/>
    <dgm:cxn modelId="{713EB452-632C-4667-A0FA-6B193614C930}" type="presOf" srcId="{4DD953DE-3714-4134-9E8B-3BE7B64F995E}" destId="{348AA2E6-B080-46CA-85FB-05E582C85334}" srcOrd="0" destOrd="0" presId="urn:microsoft.com/office/officeart/2005/8/layout/hierarchy3"/>
    <dgm:cxn modelId="{98687D76-17FF-4333-A47A-C6473A49103E}" type="presOf" srcId="{E4C8F7B3-BA8C-468A-BD65-2F7EFB296C50}" destId="{F0BFAC58-2D67-4F6B-81F1-57BF5A5655CE}" srcOrd="1" destOrd="0" presId="urn:microsoft.com/office/officeart/2005/8/layout/hierarchy3"/>
    <dgm:cxn modelId="{A5A08A86-48E1-4427-B303-6835FF341608}" type="presOf" srcId="{2EF12805-4879-4A24-AD17-09E2D76549AA}" destId="{FD0DE1BF-0BFF-40F7-80C9-A68E0A94CEF8}" srcOrd="0" destOrd="0" presId="urn:microsoft.com/office/officeart/2005/8/layout/hierarchy3"/>
    <dgm:cxn modelId="{0F869E87-3A33-4A6B-AD48-F8A6A0D8B43E}" type="presOf" srcId="{CA53458F-7559-48E5-BF01-8782CDA068AE}" destId="{7933624B-CD46-4DFB-8FA5-F4675D02E325}" srcOrd="0" destOrd="0" presId="urn:microsoft.com/office/officeart/2005/8/layout/hierarchy3"/>
    <dgm:cxn modelId="{817E9B89-BA37-4ECC-AC4F-5C1755555E2D}" type="presOf" srcId="{790DCE02-5F25-470F-8E62-9A0D9EDC59EC}" destId="{9EA5D933-66F8-467D-BB3C-D943C6C352F8}" srcOrd="0" destOrd="0" presId="urn:microsoft.com/office/officeart/2005/8/layout/hierarchy3"/>
    <dgm:cxn modelId="{C3FE8694-13F6-4433-AD2B-7C9CC97A91C1}" type="presOf" srcId="{FDD92AEB-FFA5-4A67-9507-C6A7F727C7D4}" destId="{CE39A023-31B2-4504-8DC8-FFA87D0596F1}" srcOrd="0" destOrd="0" presId="urn:microsoft.com/office/officeart/2005/8/layout/hierarchy3"/>
    <dgm:cxn modelId="{8EFBE497-0380-4330-AB83-A416074CE5DE}" srcId="{E4C8F7B3-BA8C-468A-BD65-2F7EFB296C50}" destId="{47031A78-F1C1-47B8-B91B-1E05C9BEB86B}" srcOrd="3" destOrd="0" parTransId="{2EF12805-4879-4A24-AD17-09E2D76549AA}" sibTransId="{9BDC6A09-E266-48BD-A5DE-C88924E5F50F}"/>
    <dgm:cxn modelId="{9B9C78A0-7C14-40CE-B06D-38FDCA61FDE4}" type="presOf" srcId="{CF244173-8EE6-44CC-B544-023DB977B87D}" destId="{18A4E6A1-0A39-467B-9B1E-A7667FBAA3DF}" srcOrd="0" destOrd="0" presId="urn:microsoft.com/office/officeart/2005/8/layout/hierarchy3"/>
    <dgm:cxn modelId="{972B2DB9-0904-44F0-A1FF-A1C2A31DE4BE}" srcId="{E4C8F7B3-BA8C-468A-BD65-2F7EFB296C50}" destId="{CF244173-8EE6-44CC-B544-023DB977B87D}" srcOrd="1" destOrd="0" parTransId="{8715CE80-2F32-48E4-9891-923A7C59490E}" sibTransId="{D168C045-EEE9-417A-A5E6-8C936B66AA55}"/>
    <dgm:cxn modelId="{639D08C6-9404-4A51-8EA1-26F8A5E92362}" type="presOf" srcId="{8715CE80-2F32-48E4-9891-923A7C59490E}" destId="{8A1027AE-7619-4AEC-8436-618302EC85AD}" srcOrd="0" destOrd="0" presId="urn:microsoft.com/office/officeart/2005/8/layout/hierarchy3"/>
    <dgm:cxn modelId="{122041CD-EAAA-4D0F-A4BE-3AFE1A3C71AE}" type="presOf" srcId="{47031A78-F1C1-47B8-B91B-1E05C9BEB86B}" destId="{69CCFCD0-FD32-4DE8-81F8-CB16937E70EF}" srcOrd="0" destOrd="0" presId="urn:microsoft.com/office/officeart/2005/8/layout/hierarchy3"/>
    <dgm:cxn modelId="{56384BDA-B85E-4D4C-987F-12790002768F}" type="presOf" srcId="{B71AF073-9A24-484C-B10B-5F4BC5667A64}" destId="{DFED3BC7-5882-4EBB-ADCB-3A3B217CCD4A}" srcOrd="0" destOrd="0" presId="urn:microsoft.com/office/officeart/2005/8/layout/hierarchy3"/>
    <dgm:cxn modelId="{027BF730-B3DF-4985-A415-B3B9278CEB6B}" type="presParOf" srcId="{CE39A023-31B2-4504-8DC8-FFA87D0596F1}" destId="{D1BD8B7B-46A6-4BF4-ABCB-2C30A85EF1DD}" srcOrd="0" destOrd="0" presId="urn:microsoft.com/office/officeart/2005/8/layout/hierarchy3"/>
    <dgm:cxn modelId="{7F9343F6-6A02-48B4-974A-229EDED1AEFE}" type="presParOf" srcId="{D1BD8B7B-46A6-4BF4-ABCB-2C30A85EF1DD}" destId="{33A1A740-F69F-4D61-9CC5-AF3DE2869D3B}" srcOrd="0" destOrd="0" presId="urn:microsoft.com/office/officeart/2005/8/layout/hierarchy3"/>
    <dgm:cxn modelId="{46EA87ED-47F2-488E-814F-2878C5BCEBF0}" type="presParOf" srcId="{33A1A740-F69F-4D61-9CC5-AF3DE2869D3B}" destId="{21ABA54C-96CB-48DD-85BF-868E1CD8A080}" srcOrd="0" destOrd="0" presId="urn:microsoft.com/office/officeart/2005/8/layout/hierarchy3"/>
    <dgm:cxn modelId="{81001E85-97B2-4B5E-88FC-54283D7612E9}" type="presParOf" srcId="{33A1A740-F69F-4D61-9CC5-AF3DE2869D3B}" destId="{F0BFAC58-2D67-4F6B-81F1-57BF5A5655CE}" srcOrd="1" destOrd="0" presId="urn:microsoft.com/office/officeart/2005/8/layout/hierarchy3"/>
    <dgm:cxn modelId="{54985C97-32C8-49AD-B97D-C0C9174AF7FA}" type="presParOf" srcId="{D1BD8B7B-46A6-4BF4-ABCB-2C30A85EF1DD}" destId="{467B1F2C-36E7-485C-A01A-A97122D536D5}" srcOrd="1" destOrd="0" presId="urn:microsoft.com/office/officeart/2005/8/layout/hierarchy3"/>
    <dgm:cxn modelId="{D734427A-6D1D-4EAE-B722-C512B239D8E9}" type="presParOf" srcId="{467B1F2C-36E7-485C-A01A-A97122D536D5}" destId="{7933624B-CD46-4DFB-8FA5-F4675D02E325}" srcOrd="0" destOrd="0" presId="urn:microsoft.com/office/officeart/2005/8/layout/hierarchy3"/>
    <dgm:cxn modelId="{F5F42816-98CD-42BD-9B9E-AC1B84F0AC9F}" type="presParOf" srcId="{467B1F2C-36E7-485C-A01A-A97122D536D5}" destId="{348AA2E6-B080-46CA-85FB-05E582C85334}" srcOrd="1" destOrd="0" presId="urn:microsoft.com/office/officeart/2005/8/layout/hierarchy3"/>
    <dgm:cxn modelId="{C526F02B-1C21-4B75-BC91-ACEB008E8515}" type="presParOf" srcId="{467B1F2C-36E7-485C-A01A-A97122D536D5}" destId="{8A1027AE-7619-4AEC-8436-618302EC85AD}" srcOrd="2" destOrd="0" presId="urn:microsoft.com/office/officeart/2005/8/layout/hierarchy3"/>
    <dgm:cxn modelId="{02CCBAD2-7AE9-4939-8758-717A4D68B54F}" type="presParOf" srcId="{467B1F2C-36E7-485C-A01A-A97122D536D5}" destId="{18A4E6A1-0A39-467B-9B1E-A7667FBAA3DF}" srcOrd="3" destOrd="0" presId="urn:microsoft.com/office/officeart/2005/8/layout/hierarchy3"/>
    <dgm:cxn modelId="{D5F423B3-C0FD-4BAF-B4EF-5F02FB577A15}" type="presParOf" srcId="{467B1F2C-36E7-485C-A01A-A97122D536D5}" destId="{DFED3BC7-5882-4EBB-ADCB-3A3B217CCD4A}" srcOrd="4" destOrd="0" presId="urn:microsoft.com/office/officeart/2005/8/layout/hierarchy3"/>
    <dgm:cxn modelId="{BEAEC166-6357-4C98-9B8C-7F7F82E5D4B9}" type="presParOf" srcId="{467B1F2C-36E7-485C-A01A-A97122D536D5}" destId="{9EA5D933-66F8-467D-BB3C-D943C6C352F8}" srcOrd="5" destOrd="0" presId="urn:microsoft.com/office/officeart/2005/8/layout/hierarchy3"/>
    <dgm:cxn modelId="{8EFAC275-83EA-4DB0-A1AE-3C260D0C1B54}" type="presParOf" srcId="{467B1F2C-36E7-485C-A01A-A97122D536D5}" destId="{FD0DE1BF-0BFF-40F7-80C9-A68E0A94CEF8}" srcOrd="6" destOrd="0" presId="urn:microsoft.com/office/officeart/2005/8/layout/hierarchy3"/>
    <dgm:cxn modelId="{163638B3-93AC-46AC-80A6-5166BF8193BC}" type="presParOf" srcId="{467B1F2C-36E7-485C-A01A-A97122D536D5}" destId="{69CCFCD0-FD32-4DE8-81F8-CB16937E70EF}" srcOrd="7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A8FC614-0F32-4D30-9D72-84C91B2F6083}" type="doc">
      <dgm:prSet loTypeId="urn:microsoft.com/office/officeart/2008/layout/BendingPictureCaptionList" loCatId="picture" qsTypeId="urn:microsoft.com/office/officeart/2005/8/quickstyle/3d2" qsCatId="3D" csTypeId="urn:microsoft.com/office/officeart/2005/8/colors/accent3_1" csCatId="accent3" phldr="1"/>
      <dgm:spPr/>
      <dgm:t>
        <a:bodyPr/>
        <a:lstStyle/>
        <a:p>
          <a:pPr rtl="1"/>
          <a:endParaRPr lang="he-IL"/>
        </a:p>
      </dgm:t>
    </dgm:pt>
    <dgm:pt modelId="{A1D55BEF-AA9A-42D2-BC3A-0E9CFD68E921}">
      <dgm:prSet phldrT="[טקסט]" custT="1"/>
      <dgm:spPr/>
      <dgm:t>
        <a:bodyPr/>
        <a:lstStyle/>
        <a:p>
          <a:pPr rtl="1"/>
          <a:r>
            <a:rPr lang="en-US" sz="1800" b="1" dirty="0">
              <a:effectLst/>
            </a:rPr>
            <a:t>Recurrent Neural Network + Mobile Data</a:t>
          </a:r>
          <a:endParaRPr lang="he-IL" sz="1800" b="1" dirty="0">
            <a:effectLst/>
          </a:endParaRPr>
        </a:p>
      </dgm:t>
    </dgm:pt>
    <dgm:pt modelId="{15B2F325-3AA4-4167-83FF-83FECE586903}" type="sibTrans" cxnId="{96746110-EF23-4EB0-950D-6E46B4E2193A}">
      <dgm:prSet/>
      <dgm:spPr/>
      <dgm:t>
        <a:bodyPr/>
        <a:lstStyle/>
        <a:p>
          <a:pPr rtl="1"/>
          <a:endParaRPr lang="he-IL" sz="500" b="1">
            <a:effectLst/>
          </a:endParaRPr>
        </a:p>
      </dgm:t>
    </dgm:pt>
    <dgm:pt modelId="{CB7FEDD5-9490-4304-B1A7-30D898105830}" type="parTrans" cxnId="{96746110-EF23-4EB0-950D-6E46B4E2193A}">
      <dgm:prSet/>
      <dgm:spPr/>
      <dgm:t>
        <a:bodyPr/>
        <a:lstStyle/>
        <a:p>
          <a:pPr rtl="1"/>
          <a:endParaRPr lang="he-IL" sz="500" b="1">
            <a:effectLst/>
          </a:endParaRPr>
        </a:p>
      </dgm:t>
    </dgm:pt>
    <dgm:pt modelId="{7B39B297-2399-4B83-A6EF-34D35D289738}" type="pres">
      <dgm:prSet presAssocID="{CA8FC614-0F32-4D30-9D72-84C91B2F6083}" presName="Name0" presStyleCnt="0">
        <dgm:presLayoutVars>
          <dgm:dir/>
          <dgm:resizeHandles val="exact"/>
        </dgm:presLayoutVars>
      </dgm:prSet>
      <dgm:spPr/>
    </dgm:pt>
    <dgm:pt modelId="{79C63B8B-66C1-4039-842D-BD5FAD684DC0}" type="pres">
      <dgm:prSet presAssocID="{A1D55BEF-AA9A-42D2-BC3A-0E9CFD68E921}" presName="composite" presStyleCnt="0"/>
      <dgm:spPr/>
    </dgm:pt>
    <dgm:pt modelId="{25989DDB-C9B7-40FE-86BD-95653CAA8735}" type="pres">
      <dgm:prSet presAssocID="{A1D55BEF-AA9A-42D2-BC3A-0E9CFD68E921}" presName="rect1" presStyleLbl="bgImgPlace1" presStyleIdx="0" presStyleCnt="1" custScaleX="152017" custScaleY="150065" custLinFactNeighborX="7243" custLinFactNeighborY="-183"/>
      <dgm:spPr>
        <a:blipFill rotWithShape="1">
          <a:blip xmlns:r="http://schemas.openxmlformats.org/officeDocument/2006/relationships" r:embed="rId1"/>
          <a:srcRect/>
          <a:stretch>
            <a:fillRect l="-6000" r="-6000"/>
          </a:stretch>
        </a:blipFill>
      </dgm:spPr>
    </dgm:pt>
    <dgm:pt modelId="{7595892D-0CC8-4841-896C-6EF8CCE0BA7E}" type="pres">
      <dgm:prSet presAssocID="{A1D55BEF-AA9A-42D2-BC3A-0E9CFD68E921}" presName="wedgeRectCallout1" presStyleLbl="node1" presStyleIdx="0" presStyleCnt="1" custScaleX="118453" custScaleY="121554" custLinFactNeighborX="-23258" custLinFactNeighborY="-12928">
        <dgm:presLayoutVars>
          <dgm:bulletEnabled val="1"/>
        </dgm:presLayoutVars>
      </dgm:prSet>
      <dgm:spPr/>
    </dgm:pt>
  </dgm:ptLst>
  <dgm:cxnLst>
    <dgm:cxn modelId="{96746110-EF23-4EB0-950D-6E46B4E2193A}" srcId="{CA8FC614-0F32-4D30-9D72-84C91B2F6083}" destId="{A1D55BEF-AA9A-42D2-BC3A-0E9CFD68E921}" srcOrd="0" destOrd="0" parTransId="{CB7FEDD5-9490-4304-B1A7-30D898105830}" sibTransId="{15B2F325-3AA4-4167-83FF-83FECE586903}"/>
    <dgm:cxn modelId="{B851AE2C-47DD-417F-A81E-238BAE2F23A1}" type="presOf" srcId="{CA8FC614-0F32-4D30-9D72-84C91B2F6083}" destId="{7B39B297-2399-4B83-A6EF-34D35D289738}" srcOrd="0" destOrd="0" presId="urn:microsoft.com/office/officeart/2008/layout/BendingPictureCaptionList"/>
    <dgm:cxn modelId="{9F3DF9BE-DADE-40EC-A588-17E69237301B}" type="presOf" srcId="{A1D55BEF-AA9A-42D2-BC3A-0E9CFD68E921}" destId="{7595892D-0CC8-4841-896C-6EF8CCE0BA7E}" srcOrd="0" destOrd="0" presId="urn:microsoft.com/office/officeart/2008/layout/BendingPictureCaptionList"/>
    <dgm:cxn modelId="{9C1313D3-8295-4AEC-BB00-584F7CEB2E39}" type="presParOf" srcId="{7B39B297-2399-4B83-A6EF-34D35D289738}" destId="{79C63B8B-66C1-4039-842D-BD5FAD684DC0}" srcOrd="0" destOrd="0" presId="urn:microsoft.com/office/officeart/2008/layout/BendingPictureCaptionList"/>
    <dgm:cxn modelId="{BFD367EA-3148-4006-BDC4-42CB3B3FA9A2}" type="presParOf" srcId="{79C63B8B-66C1-4039-842D-BD5FAD684DC0}" destId="{25989DDB-C9B7-40FE-86BD-95653CAA8735}" srcOrd="0" destOrd="0" presId="urn:microsoft.com/office/officeart/2008/layout/BendingPictureCaptionList"/>
    <dgm:cxn modelId="{29A9F282-0264-43E5-8E56-8181F3924ADB}" type="presParOf" srcId="{79C63B8B-66C1-4039-842D-BD5FAD684DC0}" destId="{7595892D-0CC8-4841-896C-6EF8CCE0BA7E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91052E4-BBCC-4F4F-8168-FBEC5AB051E4}" type="doc">
      <dgm:prSet loTypeId="urn:microsoft.com/office/officeart/2005/8/layout/matrix2" loCatId="matrix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08D2A2C-5C29-4570-93EF-D4C42EEB86AA}">
      <dgm:prSet phldrT="[טקסט]" custT="1"/>
      <dgm:spPr/>
      <dgm:t>
        <a:bodyPr/>
        <a:lstStyle/>
        <a:p>
          <a:r>
            <a: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Ministry</a:t>
          </a:r>
        </a:p>
        <a:p>
          <a:r>
            <a: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Of</a:t>
          </a:r>
        </a:p>
        <a:p>
          <a:r>
            <a: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Tourism</a:t>
          </a:r>
        </a:p>
      </dgm:t>
    </dgm:pt>
    <dgm:pt modelId="{E659D798-10E1-43B0-B954-2BD08CE900CC}" type="parTrans" cxnId="{A703C694-961D-46BB-930C-42F00A43DC44}">
      <dgm:prSet/>
      <dgm:spPr/>
      <dgm:t>
        <a:bodyPr/>
        <a:lstStyle/>
        <a:p>
          <a:endParaRPr lang="en-US" sz="18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4BDE01A-75F3-4958-81AA-0827209182E2}" type="sibTrans" cxnId="{A703C694-961D-46BB-930C-42F00A43DC44}">
      <dgm:prSet/>
      <dgm:spPr/>
      <dgm:t>
        <a:bodyPr/>
        <a:lstStyle/>
        <a:p>
          <a:endParaRPr lang="en-US" sz="18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A963956-A685-4EAA-81CE-899FFC10C746}">
      <dgm:prSet phldrT="[טקסט]" custT="1"/>
      <dgm:spPr/>
      <dgm:t>
        <a:bodyPr/>
        <a:lstStyle/>
        <a:p>
          <a:r>
            <a: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2015-</a:t>
          </a:r>
        </a:p>
        <a:p>
          <a:r>
            <a: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2017</a:t>
          </a:r>
        </a:p>
      </dgm:t>
    </dgm:pt>
    <dgm:pt modelId="{B33DC38E-6225-4A3A-B696-FF50FD182B69}" type="parTrans" cxnId="{B2370865-58B3-4B6C-AC08-0E09F4DBD7ED}">
      <dgm:prSet/>
      <dgm:spPr/>
      <dgm:t>
        <a:bodyPr/>
        <a:lstStyle/>
        <a:p>
          <a:endParaRPr lang="en-US" sz="18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98677F0-D77B-4602-97C2-7B582CBB5A0C}" type="sibTrans" cxnId="{B2370865-58B3-4B6C-AC08-0E09F4DBD7ED}">
      <dgm:prSet/>
      <dgm:spPr/>
      <dgm:t>
        <a:bodyPr/>
        <a:lstStyle/>
        <a:p>
          <a:endParaRPr lang="en-US" sz="18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6BA00AE-3214-43E1-8BEB-A903FD9340A0}">
      <dgm:prSet phldrT="[טקסט]" custT="1"/>
      <dgm:spPr/>
      <dgm:t>
        <a:bodyPr/>
        <a:lstStyle/>
        <a:p>
          <a:pPr rtl="1">
            <a:buClrTx/>
            <a:buSzTx/>
            <a:buFontTx/>
            <a:buNone/>
          </a:pPr>
          <a:r>
            <a: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Tourist's activities</a:t>
          </a:r>
        </a:p>
      </dgm:t>
    </dgm:pt>
    <dgm:pt modelId="{DDA5F06D-298D-44EE-8C42-4BFD2330C468}" type="parTrans" cxnId="{1B5320BB-3DB1-42CF-A244-2439934D95C7}">
      <dgm:prSet/>
      <dgm:spPr/>
      <dgm:t>
        <a:bodyPr/>
        <a:lstStyle/>
        <a:p>
          <a:endParaRPr lang="en-US" sz="18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63C0ECC3-4ACA-4AC3-8082-CEE97518597E}" type="sibTrans" cxnId="{1B5320BB-3DB1-42CF-A244-2439934D95C7}">
      <dgm:prSet/>
      <dgm:spPr/>
      <dgm:t>
        <a:bodyPr/>
        <a:lstStyle/>
        <a:p>
          <a:endParaRPr lang="en-US" sz="18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9203DC5A-C4B3-46D3-A617-7053CE3DC805}">
      <dgm:prSet phldrT="[טקסט]" custT="1"/>
      <dgm:spPr/>
      <dgm:t>
        <a:bodyPr/>
        <a:lstStyle/>
        <a:p>
          <a:pPr marL="0" marR="0" lvl="0" indent="0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Tourists Info</a:t>
          </a:r>
        </a:p>
      </dgm:t>
    </dgm:pt>
    <dgm:pt modelId="{D77D483B-37A0-4212-93D4-679871D4C6C2}" type="parTrans" cxnId="{8E9B5886-0450-4F00-B530-33A5BCD0B6A0}">
      <dgm:prSet/>
      <dgm:spPr/>
      <dgm:t>
        <a:bodyPr/>
        <a:lstStyle/>
        <a:p>
          <a:endParaRPr lang="en-US" sz="18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823DA522-6BB4-43D0-A6DD-D1F8C2F6F7A9}" type="sibTrans" cxnId="{8E9B5886-0450-4F00-B530-33A5BCD0B6A0}">
      <dgm:prSet/>
      <dgm:spPr/>
      <dgm:t>
        <a:bodyPr/>
        <a:lstStyle/>
        <a:p>
          <a:endParaRPr lang="en-US" sz="1800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A17C3AE-B29C-40F2-B411-5E75A49148DA}" type="pres">
      <dgm:prSet presAssocID="{B91052E4-BBCC-4F4F-8168-FBEC5AB051E4}" presName="matrix" presStyleCnt="0">
        <dgm:presLayoutVars>
          <dgm:chMax val="1"/>
          <dgm:dir/>
          <dgm:resizeHandles val="exact"/>
        </dgm:presLayoutVars>
      </dgm:prSet>
      <dgm:spPr/>
    </dgm:pt>
    <dgm:pt modelId="{FF42221F-B499-4815-A074-3E8B307759FD}" type="pres">
      <dgm:prSet presAssocID="{B91052E4-BBCC-4F4F-8168-FBEC5AB051E4}" presName="axisShape" presStyleLbl="bgShp" presStyleIdx="0" presStyleCnt="1"/>
      <dgm:spPr/>
    </dgm:pt>
    <dgm:pt modelId="{91B70F9C-6B7E-4ECF-A611-5A74155F6500}" type="pres">
      <dgm:prSet presAssocID="{B91052E4-BBCC-4F4F-8168-FBEC5AB051E4}" presName="rect1" presStyleLbl="node1" presStyleIdx="0" presStyleCnt="4" custScaleX="121607" custScaleY="108507" custLinFactNeighborX="-15055" custLinFactNeighborY="-3764">
        <dgm:presLayoutVars>
          <dgm:chMax val="0"/>
          <dgm:chPref val="0"/>
          <dgm:bulletEnabled val="1"/>
        </dgm:presLayoutVars>
      </dgm:prSet>
      <dgm:spPr/>
    </dgm:pt>
    <dgm:pt modelId="{6BC935F9-B0E2-4B99-8F0B-9530EF4BADF0}" type="pres">
      <dgm:prSet presAssocID="{B91052E4-BBCC-4F4F-8168-FBEC5AB051E4}" presName="rect2" presStyleLbl="node1" presStyleIdx="1" presStyleCnt="4" custScaleX="121607" custScaleY="108507" custLinFactNeighborX="13172" custLinFactNeighborY="-3764">
        <dgm:presLayoutVars>
          <dgm:chMax val="0"/>
          <dgm:chPref val="0"/>
          <dgm:bulletEnabled val="1"/>
        </dgm:presLayoutVars>
      </dgm:prSet>
      <dgm:spPr/>
    </dgm:pt>
    <dgm:pt modelId="{DA061820-9ACF-4114-9A5F-435E530C0373}" type="pres">
      <dgm:prSet presAssocID="{B91052E4-BBCC-4F4F-8168-FBEC5AB051E4}" presName="rect3" presStyleLbl="node1" presStyleIdx="2" presStyleCnt="4" custScaleX="121607" custScaleY="108507" custLinFactNeighborX="-15055" custLinFactNeighborY="3764">
        <dgm:presLayoutVars>
          <dgm:chMax val="0"/>
          <dgm:chPref val="0"/>
          <dgm:bulletEnabled val="1"/>
        </dgm:presLayoutVars>
      </dgm:prSet>
      <dgm:spPr/>
    </dgm:pt>
    <dgm:pt modelId="{08F315AE-4E1D-4C7C-BF7F-0D1578C9A31D}" type="pres">
      <dgm:prSet presAssocID="{B91052E4-BBCC-4F4F-8168-FBEC5AB051E4}" presName="rect4" presStyleLbl="node1" presStyleIdx="3" presStyleCnt="4" custScaleX="121607" custScaleY="108507" custLinFactNeighborX="13172" custLinFactNeighborY="3764">
        <dgm:presLayoutVars>
          <dgm:chMax val="0"/>
          <dgm:chPref val="0"/>
          <dgm:bulletEnabled val="1"/>
        </dgm:presLayoutVars>
      </dgm:prSet>
      <dgm:spPr/>
    </dgm:pt>
  </dgm:ptLst>
  <dgm:cxnLst>
    <dgm:cxn modelId="{B4EC430E-5EEE-4BDD-8FE3-3DDF9760427A}" type="presOf" srcId="{FA963956-A685-4EAA-81CE-899FFC10C746}" destId="{6BC935F9-B0E2-4B99-8F0B-9530EF4BADF0}" srcOrd="0" destOrd="0" presId="urn:microsoft.com/office/officeart/2005/8/layout/matrix2"/>
    <dgm:cxn modelId="{B2370865-58B3-4B6C-AC08-0E09F4DBD7ED}" srcId="{B91052E4-BBCC-4F4F-8168-FBEC5AB051E4}" destId="{FA963956-A685-4EAA-81CE-899FFC10C746}" srcOrd="1" destOrd="0" parTransId="{B33DC38E-6225-4A3A-B696-FF50FD182B69}" sibTransId="{398677F0-D77B-4602-97C2-7B582CBB5A0C}"/>
    <dgm:cxn modelId="{ACE30D70-6AE2-4CD2-8191-331C62497C7D}" type="presOf" srcId="{D08D2A2C-5C29-4570-93EF-D4C42EEB86AA}" destId="{91B70F9C-6B7E-4ECF-A611-5A74155F6500}" srcOrd="0" destOrd="0" presId="urn:microsoft.com/office/officeart/2005/8/layout/matrix2"/>
    <dgm:cxn modelId="{25D3C875-BFD7-4C50-A9C7-342F3DB14627}" type="presOf" srcId="{9203DC5A-C4B3-46D3-A617-7053CE3DC805}" destId="{08F315AE-4E1D-4C7C-BF7F-0D1578C9A31D}" srcOrd="0" destOrd="0" presId="urn:microsoft.com/office/officeart/2005/8/layout/matrix2"/>
    <dgm:cxn modelId="{8E9B5886-0450-4F00-B530-33A5BCD0B6A0}" srcId="{B91052E4-BBCC-4F4F-8168-FBEC5AB051E4}" destId="{9203DC5A-C4B3-46D3-A617-7053CE3DC805}" srcOrd="3" destOrd="0" parTransId="{D77D483B-37A0-4212-93D4-679871D4C6C2}" sibTransId="{823DA522-6BB4-43D0-A6DD-D1F8C2F6F7A9}"/>
    <dgm:cxn modelId="{A703C694-961D-46BB-930C-42F00A43DC44}" srcId="{B91052E4-BBCC-4F4F-8168-FBEC5AB051E4}" destId="{D08D2A2C-5C29-4570-93EF-D4C42EEB86AA}" srcOrd="0" destOrd="0" parTransId="{E659D798-10E1-43B0-B954-2BD08CE900CC}" sibTransId="{F4BDE01A-75F3-4958-81AA-0827209182E2}"/>
    <dgm:cxn modelId="{1B5320BB-3DB1-42CF-A244-2439934D95C7}" srcId="{B91052E4-BBCC-4F4F-8168-FBEC5AB051E4}" destId="{36BA00AE-3214-43E1-8BEB-A903FD9340A0}" srcOrd="2" destOrd="0" parTransId="{DDA5F06D-298D-44EE-8C42-4BFD2330C468}" sibTransId="{63C0ECC3-4ACA-4AC3-8082-CEE97518597E}"/>
    <dgm:cxn modelId="{224666C1-3DBF-49BB-8E89-DF0CECC6F574}" type="presOf" srcId="{36BA00AE-3214-43E1-8BEB-A903FD9340A0}" destId="{DA061820-9ACF-4114-9A5F-435E530C0373}" srcOrd="0" destOrd="0" presId="urn:microsoft.com/office/officeart/2005/8/layout/matrix2"/>
    <dgm:cxn modelId="{7AC42CC2-B6B6-4724-A8A7-5F5BFFC8D94E}" type="presOf" srcId="{B91052E4-BBCC-4F4F-8168-FBEC5AB051E4}" destId="{3A17C3AE-B29C-40F2-B411-5E75A49148DA}" srcOrd="0" destOrd="0" presId="urn:microsoft.com/office/officeart/2005/8/layout/matrix2"/>
    <dgm:cxn modelId="{F1C268B2-FEF5-4DBB-918E-AF9230B8A8E8}" type="presParOf" srcId="{3A17C3AE-B29C-40F2-B411-5E75A49148DA}" destId="{FF42221F-B499-4815-A074-3E8B307759FD}" srcOrd="0" destOrd="0" presId="urn:microsoft.com/office/officeart/2005/8/layout/matrix2"/>
    <dgm:cxn modelId="{2E50CD53-08BB-4AD4-86AD-E7E9DA2A40A2}" type="presParOf" srcId="{3A17C3AE-B29C-40F2-B411-5E75A49148DA}" destId="{91B70F9C-6B7E-4ECF-A611-5A74155F6500}" srcOrd="1" destOrd="0" presId="urn:microsoft.com/office/officeart/2005/8/layout/matrix2"/>
    <dgm:cxn modelId="{ABA12EC2-5596-4C75-875C-354B13BBA3E8}" type="presParOf" srcId="{3A17C3AE-B29C-40F2-B411-5E75A49148DA}" destId="{6BC935F9-B0E2-4B99-8F0B-9530EF4BADF0}" srcOrd="2" destOrd="0" presId="urn:microsoft.com/office/officeart/2005/8/layout/matrix2"/>
    <dgm:cxn modelId="{75BB33AB-FFEA-4EE7-91D0-F7CB55B36D3F}" type="presParOf" srcId="{3A17C3AE-B29C-40F2-B411-5E75A49148DA}" destId="{DA061820-9ACF-4114-9A5F-435E530C0373}" srcOrd="3" destOrd="0" presId="urn:microsoft.com/office/officeart/2005/8/layout/matrix2"/>
    <dgm:cxn modelId="{AFFCC9DD-1C81-465B-A7BE-BCB5FDAD0172}" type="presParOf" srcId="{3A17C3AE-B29C-40F2-B411-5E75A49148DA}" destId="{08F315AE-4E1D-4C7C-BF7F-0D1578C9A31D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516E270-0484-442F-AC53-46DAB8256BA3}" type="doc">
      <dgm:prSet loTypeId="urn:microsoft.com/office/officeart/2005/8/layout/equation2" loCatId="process" qsTypeId="urn:microsoft.com/office/officeart/2005/8/quickstyle/simple1" qsCatId="simple" csTypeId="urn:microsoft.com/office/officeart/2005/8/colors/accent0_3" csCatId="mainScheme" phldr="1"/>
      <dgm:spPr/>
    </dgm:pt>
    <dgm:pt modelId="{22BA181F-CDE8-4D4C-A5BB-F60E169223B2}">
      <dgm:prSet phldrT="[טקסט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Tourists Info</a:t>
          </a:r>
        </a:p>
      </dgm:t>
    </dgm:pt>
    <dgm:pt modelId="{ADACDA7E-389F-4B09-8513-0F90E18610B2}" type="parTrans" cxnId="{1FC1A3FB-0F8F-4666-8281-7E483E248461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EA99E7C-13E7-4E25-89F5-93B9A0EF9AC6}" type="sibTrans" cxnId="{1FC1A3FB-0F8F-4666-8281-7E483E248461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56E7BC7F-F811-4278-BD50-E6EE40EAC6A2}">
      <dgm:prSet phldrT="[טקסט]"/>
      <dgm:spPr/>
      <dgm:t>
        <a:bodyPr/>
        <a:lstStyle/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activities.csv</a:t>
          </a:r>
        </a:p>
        <a:p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31,644 x 31</a:t>
          </a:r>
        </a:p>
      </dgm:t>
    </dgm:pt>
    <dgm:pt modelId="{01712C31-494F-445E-9925-8114F0E4D97E}" type="parTrans" cxnId="{0C363EAC-5C95-4A14-8B48-8ACBEA96AC6D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A7D2915-C296-462F-BEFA-8E408CD16808}" type="sibTrans" cxnId="{0C363EAC-5C95-4A14-8B48-8ACBEA96AC6D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3AF76E7-FAD8-4E66-8C81-6F0E8E00B6A2}">
      <dgm:prSet custT="1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Tourist's activities</a:t>
          </a:r>
        </a:p>
      </dgm:t>
    </dgm:pt>
    <dgm:pt modelId="{BE836A99-DEE0-4C8C-A3E3-E7DBCECCC294}" type="parTrans" cxnId="{04104DD4-6375-4586-8678-BC85E5804ADB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DF85BCDB-44A2-4636-B819-B9E8A90E64D9}" type="sibTrans" cxnId="{04104DD4-6375-4586-8678-BC85E5804ADB}">
      <dgm:prSet/>
      <dgm:spPr/>
      <dgm:t>
        <a:bodyPr/>
        <a:lstStyle/>
        <a:p>
          <a:endParaRPr lang="en-US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D76EC3F-6514-4177-9E5D-CE6C8447C23A}" type="pres">
      <dgm:prSet presAssocID="{1516E270-0484-442F-AC53-46DAB8256BA3}" presName="Name0" presStyleCnt="0">
        <dgm:presLayoutVars>
          <dgm:dir/>
          <dgm:resizeHandles val="exact"/>
        </dgm:presLayoutVars>
      </dgm:prSet>
      <dgm:spPr/>
    </dgm:pt>
    <dgm:pt modelId="{8F4095CF-6273-48C9-906C-04CAC68E7754}" type="pres">
      <dgm:prSet presAssocID="{1516E270-0484-442F-AC53-46DAB8256BA3}" presName="vNodes" presStyleCnt="0"/>
      <dgm:spPr/>
    </dgm:pt>
    <dgm:pt modelId="{AE488F3A-0ED7-42C5-B605-99C26E8133B9}" type="pres">
      <dgm:prSet presAssocID="{22BA181F-CDE8-4D4C-A5BB-F60E169223B2}" presName="node" presStyleLbl="node1" presStyleIdx="0" presStyleCnt="3" custScaleX="125942" custScaleY="110469">
        <dgm:presLayoutVars>
          <dgm:bulletEnabled val="1"/>
        </dgm:presLayoutVars>
      </dgm:prSet>
      <dgm:spPr/>
    </dgm:pt>
    <dgm:pt modelId="{0AF95A42-8BD7-484B-B46A-FB57541FFCAD}" type="pres">
      <dgm:prSet presAssocID="{FEA99E7C-13E7-4E25-89F5-93B9A0EF9AC6}" presName="spacerT" presStyleCnt="0"/>
      <dgm:spPr/>
    </dgm:pt>
    <dgm:pt modelId="{C2C40160-200D-4288-91FC-A4373FCBEB0F}" type="pres">
      <dgm:prSet presAssocID="{FEA99E7C-13E7-4E25-89F5-93B9A0EF9AC6}" presName="sibTrans" presStyleLbl="sibTrans2D1" presStyleIdx="0" presStyleCnt="2"/>
      <dgm:spPr/>
    </dgm:pt>
    <dgm:pt modelId="{A0E67B93-1A7C-4BDE-B89D-9A118F0B9B4E}" type="pres">
      <dgm:prSet presAssocID="{FEA99E7C-13E7-4E25-89F5-93B9A0EF9AC6}" presName="spacerB" presStyleCnt="0"/>
      <dgm:spPr/>
    </dgm:pt>
    <dgm:pt modelId="{1E197A17-4FC3-4442-AA29-501E5F8955A3}" type="pres">
      <dgm:prSet presAssocID="{33AF76E7-FAD8-4E66-8C81-6F0E8E00B6A2}" presName="node" presStyleLbl="node1" presStyleIdx="1" presStyleCnt="3" custScaleX="127559" custScaleY="110469">
        <dgm:presLayoutVars>
          <dgm:bulletEnabled val="1"/>
        </dgm:presLayoutVars>
      </dgm:prSet>
      <dgm:spPr/>
    </dgm:pt>
    <dgm:pt modelId="{B22A57A8-6C69-4168-B917-2FAC783ED97E}" type="pres">
      <dgm:prSet presAssocID="{1516E270-0484-442F-AC53-46DAB8256BA3}" presName="sibTransLast" presStyleLbl="sibTrans2D1" presStyleIdx="1" presStyleCnt="2"/>
      <dgm:spPr/>
    </dgm:pt>
    <dgm:pt modelId="{84913BDD-11DA-43F0-A33B-3172B59C7F9A}" type="pres">
      <dgm:prSet presAssocID="{1516E270-0484-442F-AC53-46DAB8256BA3}" presName="connectorText" presStyleLbl="sibTrans2D1" presStyleIdx="1" presStyleCnt="2"/>
      <dgm:spPr/>
    </dgm:pt>
    <dgm:pt modelId="{A67274AE-C9AB-4CFC-AB39-2C65532783CD}" type="pres">
      <dgm:prSet presAssocID="{1516E270-0484-442F-AC53-46DAB8256BA3}" presName="lastNode" presStyleLbl="node1" presStyleIdx="2" presStyleCnt="3" custScaleX="87584" custScaleY="82720">
        <dgm:presLayoutVars>
          <dgm:bulletEnabled val="1"/>
        </dgm:presLayoutVars>
      </dgm:prSet>
      <dgm:spPr/>
    </dgm:pt>
  </dgm:ptLst>
  <dgm:cxnLst>
    <dgm:cxn modelId="{29B8640E-7635-45E6-96AC-1642DBDB5DEA}" type="presOf" srcId="{DF85BCDB-44A2-4636-B819-B9E8A90E64D9}" destId="{84913BDD-11DA-43F0-A33B-3172B59C7F9A}" srcOrd="1" destOrd="0" presId="urn:microsoft.com/office/officeart/2005/8/layout/equation2"/>
    <dgm:cxn modelId="{C81CDD2D-E130-466E-A78A-DE22093D0EAC}" type="presOf" srcId="{DF85BCDB-44A2-4636-B819-B9E8A90E64D9}" destId="{B22A57A8-6C69-4168-B917-2FAC783ED97E}" srcOrd="0" destOrd="0" presId="urn:microsoft.com/office/officeart/2005/8/layout/equation2"/>
    <dgm:cxn modelId="{B5403843-CE96-43C3-B53D-71FD19DEA0A2}" type="presOf" srcId="{56E7BC7F-F811-4278-BD50-E6EE40EAC6A2}" destId="{A67274AE-C9AB-4CFC-AB39-2C65532783CD}" srcOrd="0" destOrd="0" presId="urn:microsoft.com/office/officeart/2005/8/layout/equation2"/>
    <dgm:cxn modelId="{71364674-4316-48FB-A226-91BF5D5FB815}" type="presOf" srcId="{FEA99E7C-13E7-4E25-89F5-93B9A0EF9AC6}" destId="{C2C40160-200D-4288-91FC-A4373FCBEB0F}" srcOrd="0" destOrd="0" presId="urn:microsoft.com/office/officeart/2005/8/layout/equation2"/>
    <dgm:cxn modelId="{07DA3584-87AF-4101-B71F-03F5772D77CD}" type="presOf" srcId="{1516E270-0484-442F-AC53-46DAB8256BA3}" destId="{1D76EC3F-6514-4177-9E5D-CE6C8447C23A}" srcOrd="0" destOrd="0" presId="urn:microsoft.com/office/officeart/2005/8/layout/equation2"/>
    <dgm:cxn modelId="{87382C95-6F39-4619-B776-714E272C6EC6}" type="presOf" srcId="{33AF76E7-FAD8-4E66-8C81-6F0E8E00B6A2}" destId="{1E197A17-4FC3-4442-AA29-501E5F8955A3}" srcOrd="0" destOrd="0" presId="urn:microsoft.com/office/officeart/2005/8/layout/equation2"/>
    <dgm:cxn modelId="{0C363EAC-5C95-4A14-8B48-8ACBEA96AC6D}" srcId="{1516E270-0484-442F-AC53-46DAB8256BA3}" destId="{56E7BC7F-F811-4278-BD50-E6EE40EAC6A2}" srcOrd="2" destOrd="0" parTransId="{01712C31-494F-445E-9925-8114F0E4D97E}" sibTransId="{7A7D2915-C296-462F-BEFA-8E408CD16808}"/>
    <dgm:cxn modelId="{D27BECC1-17D7-4110-80DA-2B827D5990A5}" type="presOf" srcId="{22BA181F-CDE8-4D4C-A5BB-F60E169223B2}" destId="{AE488F3A-0ED7-42C5-B605-99C26E8133B9}" srcOrd="0" destOrd="0" presId="urn:microsoft.com/office/officeart/2005/8/layout/equation2"/>
    <dgm:cxn modelId="{04104DD4-6375-4586-8678-BC85E5804ADB}" srcId="{1516E270-0484-442F-AC53-46DAB8256BA3}" destId="{33AF76E7-FAD8-4E66-8C81-6F0E8E00B6A2}" srcOrd="1" destOrd="0" parTransId="{BE836A99-DEE0-4C8C-A3E3-E7DBCECCC294}" sibTransId="{DF85BCDB-44A2-4636-B819-B9E8A90E64D9}"/>
    <dgm:cxn modelId="{1FC1A3FB-0F8F-4666-8281-7E483E248461}" srcId="{1516E270-0484-442F-AC53-46DAB8256BA3}" destId="{22BA181F-CDE8-4D4C-A5BB-F60E169223B2}" srcOrd="0" destOrd="0" parTransId="{ADACDA7E-389F-4B09-8513-0F90E18610B2}" sibTransId="{FEA99E7C-13E7-4E25-89F5-93B9A0EF9AC6}"/>
    <dgm:cxn modelId="{FEC8EF84-3F81-42E4-841A-41172C1D965A}" type="presParOf" srcId="{1D76EC3F-6514-4177-9E5D-CE6C8447C23A}" destId="{8F4095CF-6273-48C9-906C-04CAC68E7754}" srcOrd="0" destOrd="0" presId="urn:microsoft.com/office/officeart/2005/8/layout/equation2"/>
    <dgm:cxn modelId="{1B6F11D8-1BE9-4DE8-8090-0748378FAC0F}" type="presParOf" srcId="{8F4095CF-6273-48C9-906C-04CAC68E7754}" destId="{AE488F3A-0ED7-42C5-B605-99C26E8133B9}" srcOrd="0" destOrd="0" presId="urn:microsoft.com/office/officeart/2005/8/layout/equation2"/>
    <dgm:cxn modelId="{264999DE-D5E3-4184-9AC5-B33377AD7617}" type="presParOf" srcId="{8F4095CF-6273-48C9-906C-04CAC68E7754}" destId="{0AF95A42-8BD7-484B-B46A-FB57541FFCAD}" srcOrd="1" destOrd="0" presId="urn:microsoft.com/office/officeart/2005/8/layout/equation2"/>
    <dgm:cxn modelId="{002731DD-C522-44EB-B05E-3B48A8B28515}" type="presParOf" srcId="{8F4095CF-6273-48C9-906C-04CAC68E7754}" destId="{C2C40160-200D-4288-91FC-A4373FCBEB0F}" srcOrd="2" destOrd="0" presId="urn:microsoft.com/office/officeart/2005/8/layout/equation2"/>
    <dgm:cxn modelId="{5D06CAE1-4625-4BCF-B940-1184BD3ECE3A}" type="presParOf" srcId="{8F4095CF-6273-48C9-906C-04CAC68E7754}" destId="{A0E67B93-1A7C-4BDE-B89D-9A118F0B9B4E}" srcOrd="3" destOrd="0" presId="urn:microsoft.com/office/officeart/2005/8/layout/equation2"/>
    <dgm:cxn modelId="{9C3DF753-20DF-40B1-AD57-153259E5899B}" type="presParOf" srcId="{8F4095CF-6273-48C9-906C-04CAC68E7754}" destId="{1E197A17-4FC3-4442-AA29-501E5F8955A3}" srcOrd="4" destOrd="0" presId="urn:microsoft.com/office/officeart/2005/8/layout/equation2"/>
    <dgm:cxn modelId="{49EAB5D6-DF93-455B-9646-51F6505D7A92}" type="presParOf" srcId="{1D76EC3F-6514-4177-9E5D-CE6C8447C23A}" destId="{B22A57A8-6C69-4168-B917-2FAC783ED97E}" srcOrd="1" destOrd="0" presId="urn:microsoft.com/office/officeart/2005/8/layout/equation2"/>
    <dgm:cxn modelId="{ACFD4DE1-5BF4-4E2C-8A76-C6EF1CA5F277}" type="presParOf" srcId="{B22A57A8-6C69-4168-B917-2FAC783ED97E}" destId="{84913BDD-11DA-43F0-A33B-3172B59C7F9A}" srcOrd="0" destOrd="0" presId="urn:microsoft.com/office/officeart/2005/8/layout/equation2"/>
    <dgm:cxn modelId="{682B8CD4-C71B-471A-8499-F6CA62F0519C}" type="presParOf" srcId="{1D76EC3F-6514-4177-9E5D-CE6C8447C23A}" destId="{A67274AE-C9AB-4CFC-AB39-2C65532783CD}" srcOrd="2" destOrd="0" presId="urn:microsoft.com/office/officeart/2005/8/layout/equation2"/>
  </dgm:cxnLst>
  <dgm:bg>
    <a:effectLst>
      <a:innerShdw blurRad="63500" dist="50800" dir="13500000">
        <a:prstClr val="black">
          <a:alpha val="50000"/>
        </a:prstClr>
      </a:innerShdw>
    </a:effectLst>
  </dgm:bg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C1E940D-1119-4358-9F93-246D0D96299B}" type="doc">
      <dgm:prSet loTypeId="urn:microsoft.com/office/officeart/2005/8/layout/process4" loCatId="list" qsTypeId="urn:microsoft.com/office/officeart/2005/8/quickstyle/simple1" qsCatId="simple" csTypeId="urn:microsoft.com/office/officeart/2005/8/colors/accent1_2" csCatId="accent1" phldr="1"/>
      <dgm:spPr/>
    </dgm:pt>
    <dgm:pt modelId="{3C223308-6DC4-4CD8-8ED7-890BC090FE90}">
      <dgm:prSet phldrT="[טקסט]"/>
      <dgm:spPr/>
      <dgm:t>
        <a:bodyPr/>
        <a:lstStyle/>
        <a:p>
          <a:r>
            <a: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Target column:</a:t>
          </a:r>
        </a:p>
      </dgm:t>
    </dgm:pt>
    <dgm:pt modelId="{686BC7FA-7F2D-4FA8-9EC7-2A0236579E52}" type="parTrans" cxnId="{A50099CD-1332-40B1-B60B-5E081C30AF81}">
      <dgm:prSet/>
      <dgm:spPr/>
      <dgm:t>
        <a:bodyPr/>
        <a:lstStyle/>
        <a:p>
          <a:endParaRPr 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BE02BCB1-428E-4E30-BFBB-79BD661F6A7A}" type="sibTrans" cxnId="{A50099CD-1332-40B1-B60B-5E081C30AF81}">
      <dgm:prSet/>
      <dgm:spPr/>
      <dgm:t>
        <a:bodyPr/>
        <a:lstStyle/>
        <a:p>
          <a:endParaRPr 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8A46160-19DE-4F29-B2A3-60B9393D2441}">
      <dgm:prSet phldrT="[טקסט]"/>
      <dgm:spPr/>
      <dgm:t>
        <a:bodyPr/>
        <a:lstStyle/>
        <a:p>
          <a:r>
            <a:rPr lang="he-IL" b="0" i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473</a:t>
          </a:r>
          <a:r>
            <a:rPr lang="en-US" b="0" i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unique</a:t>
          </a:r>
          <a:endParaRPr lang="en-US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84175A0C-4721-421A-A60E-208023777DA8}" type="parTrans" cxnId="{CC753031-7539-4066-BF5C-BBE3107DDAE5}">
      <dgm:prSet/>
      <dgm:spPr/>
      <dgm:t>
        <a:bodyPr/>
        <a:lstStyle/>
        <a:p>
          <a:endParaRPr 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85F9A87E-95E8-44FF-8865-27FFB03C41D6}" type="sibTrans" cxnId="{CC753031-7539-4066-BF5C-BBE3107DDAE5}">
      <dgm:prSet/>
      <dgm:spPr/>
      <dgm:t>
        <a:bodyPr/>
        <a:lstStyle/>
        <a:p>
          <a:endParaRPr 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B397E9A9-302B-442F-AB30-1D67DB54BA97}">
      <dgm:prSet phldrT="[טקסט]"/>
      <dgm:spPr/>
      <dgm:t>
        <a:bodyPr/>
        <a:lstStyle/>
        <a:p>
          <a:r>
            <a: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rPr>
            <a:t>act_place</a:t>
          </a:r>
        </a:p>
      </dgm:t>
    </dgm:pt>
    <dgm:pt modelId="{8B5FEE1C-C240-4CC2-A540-DB625C5A6600}" type="sibTrans" cxnId="{CFECBF61-2557-4E62-8981-AD18336DFFAA}">
      <dgm:prSet/>
      <dgm:spPr/>
      <dgm:t>
        <a:bodyPr/>
        <a:lstStyle/>
        <a:p>
          <a:endParaRPr 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CBDE0D68-CAE3-4158-A268-BB7BEE70EB40}" type="parTrans" cxnId="{CFECBF61-2557-4E62-8981-AD18336DFFAA}">
      <dgm:prSet/>
      <dgm:spPr/>
      <dgm:t>
        <a:bodyPr/>
        <a:lstStyle/>
        <a:p>
          <a:endParaRPr 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461FFBB-AE41-482D-9CAD-88676C6D9DBE}">
      <dgm:prSet phldrT="[טקסט]"/>
      <dgm:spPr/>
      <dgm:t>
        <a:bodyPr/>
        <a:lstStyle/>
        <a:p>
          <a:r>
            <a: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All in </a:t>
          </a:r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Hebrew</a:t>
          </a:r>
        </a:p>
      </dgm:t>
    </dgm:pt>
    <dgm:pt modelId="{69128AA0-C481-435E-A3A3-7ABC2638F431}" type="parTrans" cxnId="{DDD68D3D-1866-4B57-BE62-ED40BC51E363}">
      <dgm:prSet/>
      <dgm:spPr/>
      <dgm:t>
        <a:bodyPr/>
        <a:lstStyle/>
        <a:p>
          <a:endParaRPr 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5C76823E-7A23-4D2A-9B4E-2FC455F347A5}" type="sibTrans" cxnId="{DDD68D3D-1866-4B57-BE62-ED40BC51E363}">
      <dgm:prSet/>
      <dgm:spPr/>
      <dgm:t>
        <a:bodyPr/>
        <a:lstStyle/>
        <a:p>
          <a:endParaRPr 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F54BCFE-0E4E-43E8-99C7-4FE681C9D8DA}" type="pres">
      <dgm:prSet presAssocID="{9C1E940D-1119-4358-9F93-246D0D96299B}" presName="Name0" presStyleCnt="0">
        <dgm:presLayoutVars>
          <dgm:dir/>
          <dgm:animLvl val="lvl"/>
          <dgm:resizeHandles val="exact"/>
        </dgm:presLayoutVars>
      </dgm:prSet>
      <dgm:spPr/>
    </dgm:pt>
    <dgm:pt modelId="{3F23A25F-3A1C-4EB7-BCAF-7F442682487E}" type="pres">
      <dgm:prSet presAssocID="{4461FFBB-AE41-482D-9CAD-88676C6D9DBE}" presName="boxAndChildren" presStyleCnt="0"/>
      <dgm:spPr/>
    </dgm:pt>
    <dgm:pt modelId="{AEE74E72-3B14-4568-A347-AD36AF328F1B}" type="pres">
      <dgm:prSet presAssocID="{4461FFBB-AE41-482D-9CAD-88676C6D9DBE}" presName="parentTextBox" presStyleLbl="node1" presStyleIdx="0" presStyleCnt="4"/>
      <dgm:spPr/>
    </dgm:pt>
    <dgm:pt modelId="{344A664A-B7DE-4B3E-AD5F-88CE29CD6842}" type="pres">
      <dgm:prSet presAssocID="{85F9A87E-95E8-44FF-8865-27FFB03C41D6}" presName="sp" presStyleCnt="0"/>
      <dgm:spPr/>
    </dgm:pt>
    <dgm:pt modelId="{1CFF718B-0A29-4C0F-88BC-36C4086639A5}" type="pres">
      <dgm:prSet presAssocID="{18A46160-19DE-4F29-B2A3-60B9393D2441}" presName="arrowAndChildren" presStyleCnt="0"/>
      <dgm:spPr/>
    </dgm:pt>
    <dgm:pt modelId="{337E0100-F826-485F-83BD-830CE4BC6CCB}" type="pres">
      <dgm:prSet presAssocID="{18A46160-19DE-4F29-B2A3-60B9393D2441}" presName="parentTextArrow" presStyleLbl="node1" presStyleIdx="1" presStyleCnt="4"/>
      <dgm:spPr/>
    </dgm:pt>
    <dgm:pt modelId="{4EB3DE08-51A7-46F5-86C3-C45B119555D9}" type="pres">
      <dgm:prSet presAssocID="{8B5FEE1C-C240-4CC2-A540-DB625C5A6600}" presName="sp" presStyleCnt="0"/>
      <dgm:spPr/>
    </dgm:pt>
    <dgm:pt modelId="{20C74A0B-0ACA-4A5D-B351-E67CCFCDF773}" type="pres">
      <dgm:prSet presAssocID="{B397E9A9-302B-442F-AB30-1D67DB54BA97}" presName="arrowAndChildren" presStyleCnt="0"/>
      <dgm:spPr/>
    </dgm:pt>
    <dgm:pt modelId="{2FAFA070-532E-4FAA-BBCB-615D346B34DB}" type="pres">
      <dgm:prSet presAssocID="{B397E9A9-302B-442F-AB30-1D67DB54BA97}" presName="parentTextArrow" presStyleLbl="node1" presStyleIdx="2" presStyleCnt="4" custLinFactNeighborX="9181" custLinFactNeighborY="1886"/>
      <dgm:spPr/>
    </dgm:pt>
    <dgm:pt modelId="{1CA7536F-B58A-4831-9CB6-4712D4AB1666}" type="pres">
      <dgm:prSet presAssocID="{BE02BCB1-428E-4E30-BFBB-79BD661F6A7A}" presName="sp" presStyleCnt="0"/>
      <dgm:spPr/>
    </dgm:pt>
    <dgm:pt modelId="{36B3E42A-3F0E-4501-92A0-2F7782E7F338}" type="pres">
      <dgm:prSet presAssocID="{3C223308-6DC4-4CD8-8ED7-890BC090FE90}" presName="arrowAndChildren" presStyleCnt="0"/>
      <dgm:spPr/>
    </dgm:pt>
    <dgm:pt modelId="{B4E421BF-FD62-4A3F-A5EB-5E1AABDEFF30}" type="pres">
      <dgm:prSet presAssocID="{3C223308-6DC4-4CD8-8ED7-890BC090FE90}" presName="parentTextArrow" presStyleLbl="node1" presStyleIdx="3" presStyleCnt="4"/>
      <dgm:spPr/>
    </dgm:pt>
  </dgm:ptLst>
  <dgm:cxnLst>
    <dgm:cxn modelId="{CC753031-7539-4066-BF5C-BBE3107DDAE5}" srcId="{9C1E940D-1119-4358-9F93-246D0D96299B}" destId="{18A46160-19DE-4F29-B2A3-60B9393D2441}" srcOrd="2" destOrd="0" parTransId="{84175A0C-4721-421A-A60E-208023777DA8}" sibTransId="{85F9A87E-95E8-44FF-8865-27FFB03C41D6}"/>
    <dgm:cxn modelId="{DDD68D3D-1866-4B57-BE62-ED40BC51E363}" srcId="{9C1E940D-1119-4358-9F93-246D0D96299B}" destId="{4461FFBB-AE41-482D-9CAD-88676C6D9DBE}" srcOrd="3" destOrd="0" parTransId="{69128AA0-C481-435E-A3A3-7ABC2638F431}" sibTransId="{5C76823E-7A23-4D2A-9B4E-2FC455F347A5}"/>
    <dgm:cxn modelId="{D6418A5D-19C7-4461-B9B4-F662DE2E0392}" type="presOf" srcId="{4461FFBB-AE41-482D-9CAD-88676C6D9DBE}" destId="{AEE74E72-3B14-4568-A347-AD36AF328F1B}" srcOrd="0" destOrd="0" presId="urn:microsoft.com/office/officeart/2005/8/layout/process4"/>
    <dgm:cxn modelId="{CFECBF61-2557-4E62-8981-AD18336DFFAA}" srcId="{9C1E940D-1119-4358-9F93-246D0D96299B}" destId="{B397E9A9-302B-442F-AB30-1D67DB54BA97}" srcOrd="1" destOrd="0" parTransId="{CBDE0D68-CAE3-4158-A268-BB7BEE70EB40}" sibTransId="{8B5FEE1C-C240-4CC2-A540-DB625C5A6600}"/>
    <dgm:cxn modelId="{50E0E488-D27C-4B84-9665-FF3B666BD67E}" type="presOf" srcId="{9C1E940D-1119-4358-9F93-246D0D96299B}" destId="{1F54BCFE-0E4E-43E8-99C7-4FE681C9D8DA}" srcOrd="0" destOrd="0" presId="urn:microsoft.com/office/officeart/2005/8/layout/process4"/>
    <dgm:cxn modelId="{A1B29599-F82B-4BA4-9989-08A26487F845}" type="presOf" srcId="{B397E9A9-302B-442F-AB30-1D67DB54BA97}" destId="{2FAFA070-532E-4FAA-BBCB-615D346B34DB}" srcOrd="0" destOrd="0" presId="urn:microsoft.com/office/officeart/2005/8/layout/process4"/>
    <dgm:cxn modelId="{249325A3-0021-489F-80D5-6A77D886E6B5}" type="presOf" srcId="{18A46160-19DE-4F29-B2A3-60B9393D2441}" destId="{337E0100-F826-485F-83BD-830CE4BC6CCB}" srcOrd="0" destOrd="0" presId="urn:microsoft.com/office/officeart/2005/8/layout/process4"/>
    <dgm:cxn modelId="{77F222BC-C18C-4DAA-B019-D91383C1CA46}" type="presOf" srcId="{3C223308-6DC4-4CD8-8ED7-890BC090FE90}" destId="{B4E421BF-FD62-4A3F-A5EB-5E1AABDEFF30}" srcOrd="0" destOrd="0" presId="urn:microsoft.com/office/officeart/2005/8/layout/process4"/>
    <dgm:cxn modelId="{A50099CD-1332-40B1-B60B-5E081C30AF81}" srcId="{9C1E940D-1119-4358-9F93-246D0D96299B}" destId="{3C223308-6DC4-4CD8-8ED7-890BC090FE90}" srcOrd="0" destOrd="0" parTransId="{686BC7FA-7F2D-4FA8-9EC7-2A0236579E52}" sibTransId="{BE02BCB1-428E-4E30-BFBB-79BD661F6A7A}"/>
    <dgm:cxn modelId="{8CA77535-639E-4D58-9494-D2C84E1269F7}" type="presParOf" srcId="{1F54BCFE-0E4E-43E8-99C7-4FE681C9D8DA}" destId="{3F23A25F-3A1C-4EB7-BCAF-7F442682487E}" srcOrd="0" destOrd="0" presId="urn:microsoft.com/office/officeart/2005/8/layout/process4"/>
    <dgm:cxn modelId="{1732875B-D0D2-442E-AAF3-D12A7DC2673F}" type="presParOf" srcId="{3F23A25F-3A1C-4EB7-BCAF-7F442682487E}" destId="{AEE74E72-3B14-4568-A347-AD36AF328F1B}" srcOrd="0" destOrd="0" presId="urn:microsoft.com/office/officeart/2005/8/layout/process4"/>
    <dgm:cxn modelId="{9F2DBFCC-FCE0-4EFF-B662-800BE6954FDC}" type="presParOf" srcId="{1F54BCFE-0E4E-43E8-99C7-4FE681C9D8DA}" destId="{344A664A-B7DE-4B3E-AD5F-88CE29CD6842}" srcOrd="1" destOrd="0" presId="urn:microsoft.com/office/officeart/2005/8/layout/process4"/>
    <dgm:cxn modelId="{45A5BE84-8090-4E88-8816-A5BBB28CE96E}" type="presParOf" srcId="{1F54BCFE-0E4E-43E8-99C7-4FE681C9D8DA}" destId="{1CFF718B-0A29-4C0F-88BC-36C4086639A5}" srcOrd="2" destOrd="0" presId="urn:microsoft.com/office/officeart/2005/8/layout/process4"/>
    <dgm:cxn modelId="{81AEA809-C642-4BE2-8DB9-C756F69B1ED0}" type="presParOf" srcId="{1CFF718B-0A29-4C0F-88BC-36C4086639A5}" destId="{337E0100-F826-485F-83BD-830CE4BC6CCB}" srcOrd="0" destOrd="0" presId="urn:microsoft.com/office/officeart/2005/8/layout/process4"/>
    <dgm:cxn modelId="{FBF5AE62-772B-427D-87CA-4B535FD0D55E}" type="presParOf" srcId="{1F54BCFE-0E4E-43E8-99C7-4FE681C9D8DA}" destId="{4EB3DE08-51A7-46F5-86C3-C45B119555D9}" srcOrd="3" destOrd="0" presId="urn:microsoft.com/office/officeart/2005/8/layout/process4"/>
    <dgm:cxn modelId="{0B9CE214-4FB5-49F3-BEBA-2E6B3FEDF821}" type="presParOf" srcId="{1F54BCFE-0E4E-43E8-99C7-4FE681C9D8DA}" destId="{20C74A0B-0ACA-4A5D-B351-E67CCFCDF773}" srcOrd="4" destOrd="0" presId="urn:microsoft.com/office/officeart/2005/8/layout/process4"/>
    <dgm:cxn modelId="{5DE5E7B7-35CD-417C-B05E-DDD8B4406019}" type="presParOf" srcId="{20C74A0B-0ACA-4A5D-B351-E67CCFCDF773}" destId="{2FAFA070-532E-4FAA-BBCB-615D346B34DB}" srcOrd="0" destOrd="0" presId="urn:microsoft.com/office/officeart/2005/8/layout/process4"/>
    <dgm:cxn modelId="{CB207539-322C-4FB3-B65C-BDDD05D62670}" type="presParOf" srcId="{1F54BCFE-0E4E-43E8-99C7-4FE681C9D8DA}" destId="{1CA7536F-B58A-4831-9CB6-4712D4AB1666}" srcOrd="5" destOrd="0" presId="urn:microsoft.com/office/officeart/2005/8/layout/process4"/>
    <dgm:cxn modelId="{8A394124-3250-4A30-823F-60434CD25EFB}" type="presParOf" srcId="{1F54BCFE-0E4E-43E8-99C7-4FE681C9D8DA}" destId="{36B3E42A-3F0E-4501-92A0-2F7782E7F338}" srcOrd="6" destOrd="0" presId="urn:microsoft.com/office/officeart/2005/8/layout/process4"/>
    <dgm:cxn modelId="{E50D2499-60EC-45FC-817D-D229906F0125}" type="presParOf" srcId="{36B3E42A-3F0E-4501-92A0-2F7782E7F338}" destId="{B4E421BF-FD62-4A3F-A5EB-5E1AABDEFF30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C1E940D-1119-4358-9F93-246D0D96299B}" type="doc">
      <dgm:prSet loTypeId="urn:microsoft.com/office/officeart/2005/8/layout/process4" loCatId="list" qsTypeId="urn:microsoft.com/office/officeart/2005/8/quickstyle/simple1" qsCatId="simple" csTypeId="urn:microsoft.com/office/officeart/2005/8/colors/accent3_2" csCatId="accent3" phldr="1"/>
      <dgm:spPr/>
    </dgm:pt>
    <dgm:pt modelId="{3C223308-6DC4-4CD8-8ED7-890BC090FE90}">
      <dgm:prSet phldrT="[טקסט]"/>
      <dgm:spPr/>
      <dgm:t>
        <a:bodyPr/>
        <a:lstStyle/>
        <a:p>
          <a:r>
            <a: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Target column:</a:t>
          </a:r>
        </a:p>
      </dgm:t>
    </dgm:pt>
    <dgm:pt modelId="{686BC7FA-7F2D-4FA8-9EC7-2A0236579E52}" type="parTrans" cxnId="{A50099CD-1332-40B1-B60B-5E081C30AF81}">
      <dgm:prSet/>
      <dgm:spPr/>
      <dgm:t>
        <a:bodyPr/>
        <a:lstStyle/>
        <a:p>
          <a:endParaRPr 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BE02BCB1-428E-4E30-BFBB-79BD661F6A7A}" type="sibTrans" cxnId="{A50099CD-1332-40B1-B60B-5E081C30AF81}">
      <dgm:prSet/>
      <dgm:spPr/>
      <dgm:t>
        <a:bodyPr/>
        <a:lstStyle/>
        <a:p>
          <a:endParaRPr 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8A46160-19DE-4F29-B2A3-60B9393D2441}">
      <dgm:prSet phldrT="[טקסט]"/>
      <dgm:spPr/>
      <dgm:t>
        <a:bodyPr/>
        <a:lstStyle/>
        <a:p>
          <a:r>
            <a: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3,674 unique</a:t>
          </a:r>
        </a:p>
      </dgm:t>
    </dgm:pt>
    <dgm:pt modelId="{84175A0C-4721-421A-A60E-208023777DA8}" type="parTrans" cxnId="{CC753031-7539-4066-BF5C-BBE3107DDAE5}">
      <dgm:prSet/>
      <dgm:spPr/>
      <dgm:t>
        <a:bodyPr/>
        <a:lstStyle/>
        <a:p>
          <a:endParaRPr 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85F9A87E-95E8-44FF-8865-27FFB03C41D6}" type="sibTrans" cxnId="{CC753031-7539-4066-BF5C-BBE3107DDAE5}">
      <dgm:prSet/>
      <dgm:spPr/>
      <dgm:t>
        <a:bodyPr/>
        <a:lstStyle/>
        <a:p>
          <a:endParaRPr 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B397E9A9-302B-442F-AB30-1D67DB54BA97}">
      <dgm:prSet phldrT="[טקסט]"/>
      <dgm:spPr/>
      <dgm:t>
        <a:bodyPr/>
        <a:lstStyle/>
        <a:p>
          <a:r>
            <a: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rPr>
            <a:t>act_name</a:t>
          </a:r>
        </a:p>
      </dgm:t>
    </dgm:pt>
    <dgm:pt modelId="{8B5FEE1C-C240-4CC2-A540-DB625C5A6600}" type="sibTrans" cxnId="{CFECBF61-2557-4E62-8981-AD18336DFFAA}">
      <dgm:prSet/>
      <dgm:spPr/>
      <dgm:t>
        <a:bodyPr/>
        <a:lstStyle/>
        <a:p>
          <a:endParaRPr 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CBDE0D68-CAE3-4158-A268-BB7BEE70EB40}" type="parTrans" cxnId="{CFECBF61-2557-4E62-8981-AD18336DFFAA}">
      <dgm:prSet/>
      <dgm:spPr/>
      <dgm:t>
        <a:bodyPr/>
        <a:lstStyle/>
        <a:p>
          <a:endParaRPr 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461FFBB-AE41-482D-9CAD-88676C6D9DBE}">
      <dgm:prSet phldrT="[טקסט]"/>
      <dgm:spPr/>
      <dgm:t>
        <a:bodyPr/>
        <a:lstStyle/>
        <a:p>
          <a:r>
            <a: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All in </a:t>
          </a:r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Hebrew</a:t>
          </a:r>
        </a:p>
      </dgm:t>
    </dgm:pt>
    <dgm:pt modelId="{69128AA0-C481-435E-A3A3-7ABC2638F431}" type="parTrans" cxnId="{DDD68D3D-1866-4B57-BE62-ED40BC51E363}">
      <dgm:prSet/>
      <dgm:spPr/>
      <dgm:t>
        <a:bodyPr/>
        <a:lstStyle/>
        <a:p>
          <a:endParaRPr 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5C76823E-7A23-4D2A-9B4E-2FC455F347A5}" type="sibTrans" cxnId="{DDD68D3D-1866-4B57-BE62-ED40BC51E363}">
      <dgm:prSet/>
      <dgm:spPr/>
      <dgm:t>
        <a:bodyPr/>
        <a:lstStyle/>
        <a:p>
          <a:endParaRPr 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F54BCFE-0E4E-43E8-99C7-4FE681C9D8DA}" type="pres">
      <dgm:prSet presAssocID="{9C1E940D-1119-4358-9F93-246D0D96299B}" presName="Name0" presStyleCnt="0">
        <dgm:presLayoutVars>
          <dgm:dir/>
          <dgm:animLvl val="lvl"/>
          <dgm:resizeHandles val="exact"/>
        </dgm:presLayoutVars>
      </dgm:prSet>
      <dgm:spPr/>
    </dgm:pt>
    <dgm:pt modelId="{3F23A25F-3A1C-4EB7-BCAF-7F442682487E}" type="pres">
      <dgm:prSet presAssocID="{4461FFBB-AE41-482D-9CAD-88676C6D9DBE}" presName="boxAndChildren" presStyleCnt="0"/>
      <dgm:spPr/>
    </dgm:pt>
    <dgm:pt modelId="{AEE74E72-3B14-4568-A347-AD36AF328F1B}" type="pres">
      <dgm:prSet presAssocID="{4461FFBB-AE41-482D-9CAD-88676C6D9DBE}" presName="parentTextBox" presStyleLbl="node1" presStyleIdx="0" presStyleCnt="4"/>
      <dgm:spPr/>
    </dgm:pt>
    <dgm:pt modelId="{344A664A-B7DE-4B3E-AD5F-88CE29CD6842}" type="pres">
      <dgm:prSet presAssocID="{85F9A87E-95E8-44FF-8865-27FFB03C41D6}" presName="sp" presStyleCnt="0"/>
      <dgm:spPr/>
    </dgm:pt>
    <dgm:pt modelId="{1CFF718B-0A29-4C0F-88BC-36C4086639A5}" type="pres">
      <dgm:prSet presAssocID="{18A46160-19DE-4F29-B2A3-60B9393D2441}" presName="arrowAndChildren" presStyleCnt="0"/>
      <dgm:spPr/>
    </dgm:pt>
    <dgm:pt modelId="{337E0100-F826-485F-83BD-830CE4BC6CCB}" type="pres">
      <dgm:prSet presAssocID="{18A46160-19DE-4F29-B2A3-60B9393D2441}" presName="parentTextArrow" presStyleLbl="node1" presStyleIdx="1" presStyleCnt="4"/>
      <dgm:spPr/>
    </dgm:pt>
    <dgm:pt modelId="{4EB3DE08-51A7-46F5-86C3-C45B119555D9}" type="pres">
      <dgm:prSet presAssocID="{8B5FEE1C-C240-4CC2-A540-DB625C5A6600}" presName="sp" presStyleCnt="0"/>
      <dgm:spPr/>
    </dgm:pt>
    <dgm:pt modelId="{20C74A0B-0ACA-4A5D-B351-E67CCFCDF773}" type="pres">
      <dgm:prSet presAssocID="{B397E9A9-302B-442F-AB30-1D67DB54BA97}" presName="arrowAndChildren" presStyleCnt="0"/>
      <dgm:spPr/>
    </dgm:pt>
    <dgm:pt modelId="{2FAFA070-532E-4FAA-BBCB-615D346B34DB}" type="pres">
      <dgm:prSet presAssocID="{B397E9A9-302B-442F-AB30-1D67DB54BA97}" presName="parentTextArrow" presStyleLbl="node1" presStyleIdx="2" presStyleCnt="4" custLinFactNeighborX="9181" custLinFactNeighborY="1886"/>
      <dgm:spPr/>
    </dgm:pt>
    <dgm:pt modelId="{1CA7536F-B58A-4831-9CB6-4712D4AB1666}" type="pres">
      <dgm:prSet presAssocID="{BE02BCB1-428E-4E30-BFBB-79BD661F6A7A}" presName="sp" presStyleCnt="0"/>
      <dgm:spPr/>
    </dgm:pt>
    <dgm:pt modelId="{36B3E42A-3F0E-4501-92A0-2F7782E7F338}" type="pres">
      <dgm:prSet presAssocID="{3C223308-6DC4-4CD8-8ED7-890BC090FE90}" presName="arrowAndChildren" presStyleCnt="0"/>
      <dgm:spPr/>
    </dgm:pt>
    <dgm:pt modelId="{B4E421BF-FD62-4A3F-A5EB-5E1AABDEFF30}" type="pres">
      <dgm:prSet presAssocID="{3C223308-6DC4-4CD8-8ED7-890BC090FE90}" presName="parentTextArrow" presStyleLbl="node1" presStyleIdx="3" presStyleCnt="4"/>
      <dgm:spPr/>
    </dgm:pt>
  </dgm:ptLst>
  <dgm:cxnLst>
    <dgm:cxn modelId="{CC753031-7539-4066-BF5C-BBE3107DDAE5}" srcId="{9C1E940D-1119-4358-9F93-246D0D96299B}" destId="{18A46160-19DE-4F29-B2A3-60B9393D2441}" srcOrd="2" destOrd="0" parTransId="{84175A0C-4721-421A-A60E-208023777DA8}" sibTransId="{85F9A87E-95E8-44FF-8865-27FFB03C41D6}"/>
    <dgm:cxn modelId="{DDD68D3D-1866-4B57-BE62-ED40BC51E363}" srcId="{9C1E940D-1119-4358-9F93-246D0D96299B}" destId="{4461FFBB-AE41-482D-9CAD-88676C6D9DBE}" srcOrd="3" destOrd="0" parTransId="{69128AA0-C481-435E-A3A3-7ABC2638F431}" sibTransId="{5C76823E-7A23-4D2A-9B4E-2FC455F347A5}"/>
    <dgm:cxn modelId="{D6418A5D-19C7-4461-B9B4-F662DE2E0392}" type="presOf" srcId="{4461FFBB-AE41-482D-9CAD-88676C6D9DBE}" destId="{AEE74E72-3B14-4568-A347-AD36AF328F1B}" srcOrd="0" destOrd="0" presId="urn:microsoft.com/office/officeart/2005/8/layout/process4"/>
    <dgm:cxn modelId="{CFECBF61-2557-4E62-8981-AD18336DFFAA}" srcId="{9C1E940D-1119-4358-9F93-246D0D96299B}" destId="{B397E9A9-302B-442F-AB30-1D67DB54BA97}" srcOrd="1" destOrd="0" parTransId="{CBDE0D68-CAE3-4158-A268-BB7BEE70EB40}" sibTransId="{8B5FEE1C-C240-4CC2-A540-DB625C5A6600}"/>
    <dgm:cxn modelId="{50E0E488-D27C-4B84-9665-FF3B666BD67E}" type="presOf" srcId="{9C1E940D-1119-4358-9F93-246D0D96299B}" destId="{1F54BCFE-0E4E-43E8-99C7-4FE681C9D8DA}" srcOrd="0" destOrd="0" presId="urn:microsoft.com/office/officeart/2005/8/layout/process4"/>
    <dgm:cxn modelId="{A1B29599-F82B-4BA4-9989-08A26487F845}" type="presOf" srcId="{B397E9A9-302B-442F-AB30-1D67DB54BA97}" destId="{2FAFA070-532E-4FAA-BBCB-615D346B34DB}" srcOrd="0" destOrd="0" presId="urn:microsoft.com/office/officeart/2005/8/layout/process4"/>
    <dgm:cxn modelId="{249325A3-0021-489F-80D5-6A77D886E6B5}" type="presOf" srcId="{18A46160-19DE-4F29-B2A3-60B9393D2441}" destId="{337E0100-F826-485F-83BD-830CE4BC6CCB}" srcOrd="0" destOrd="0" presId="urn:microsoft.com/office/officeart/2005/8/layout/process4"/>
    <dgm:cxn modelId="{77F222BC-C18C-4DAA-B019-D91383C1CA46}" type="presOf" srcId="{3C223308-6DC4-4CD8-8ED7-890BC090FE90}" destId="{B4E421BF-FD62-4A3F-A5EB-5E1AABDEFF30}" srcOrd="0" destOrd="0" presId="urn:microsoft.com/office/officeart/2005/8/layout/process4"/>
    <dgm:cxn modelId="{A50099CD-1332-40B1-B60B-5E081C30AF81}" srcId="{9C1E940D-1119-4358-9F93-246D0D96299B}" destId="{3C223308-6DC4-4CD8-8ED7-890BC090FE90}" srcOrd="0" destOrd="0" parTransId="{686BC7FA-7F2D-4FA8-9EC7-2A0236579E52}" sibTransId="{BE02BCB1-428E-4E30-BFBB-79BD661F6A7A}"/>
    <dgm:cxn modelId="{8CA77535-639E-4D58-9494-D2C84E1269F7}" type="presParOf" srcId="{1F54BCFE-0E4E-43E8-99C7-4FE681C9D8DA}" destId="{3F23A25F-3A1C-4EB7-BCAF-7F442682487E}" srcOrd="0" destOrd="0" presId="urn:microsoft.com/office/officeart/2005/8/layout/process4"/>
    <dgm:cxn modelId="{1732875B-D0D2-442E-AAF3-D12A7DC2673F}" type="presParOf" srcId="{3F23A25F-3A1C-4EB7-BCAF-7F442682487E}" destId="{AEE74E72-3B14-4568-A347-AD36AF328F1B}" srcOrd="0" destOrd="0" presId="urn:microsoft.com/office/officeart/2005/8/layout/process4"/>
    <dgm:cxn modelId="{9F2DBFCC-FCE0-4EFF-B662-800BE6954FDC}" type="presParOf" srcId="{1F54BCFE-0E4E-43E8-99C7-4FE681C9D8DA}" destId="{344A664A-B7DE-4B3E-AD5F-88CE29CD6842}" srcOrd="1" destOrd="0" presId="urn:microsoft.com/office/officeart/2005/8/layout/process4"/>
    <dgm:cxn modelId="{45A5BE84-8090-4E88-8816-A5BBB28CE96E}" type="presParOf" srcId="{1F54BCFE-0E4E-43E8-99C7-4FE681C9D8DA}" destId="{1CFF718B-0A29-4C0F-88BC-36C4086639A5}" srcOrd="2" destOrd="0" presId="urn:microsoft.com/office/officeart/2005/8/layout/process4"/>
    <dgm:cxn modelId="{81AEA809-C642-4BE2-8DB9-C756F69B1ED0}" type="presParOf" srcId="{1CFF718B-0A29-4C0F-88BC-36C4086639A5}" destId="{337E0100-F826-485F-83BD-830CE4BC6CCB}" srcOrd="0" destOrd="0" presId="urn:microsoft.com/office/officeart/2005/8/layout/process4"/>
    <dgm:cxn modelId="{FBF5AE62-772B-427D-87CA-4B535FD0D55E}" type="presParOf" srcId="{1F54BCFE-0E4E-43E8-99C7-4FE681C9D8DA}" destId="{4EB3DE08-51A7-46F5-86C3-C45B119555D9}" srcOrd="3" destOrd="0" presId="urn:microsoft.com/office/officeart/2005/8/layout/process4"/>
    <dgm:cxn modelId="{0B9CE214-4FB5-49F3-BEBA-2E6B3FEDF821}" type="presParOf" srcId="{1F54BCFE-0E4E-43E8-99C7-4FE681C9D8DA}" destId="{20C74A0B-0ACA-4A5D-B351-E67CCFCDF773}" srcOrd="4" destOrd="0" presId="urn:microsoft.com/office/officeart/2005/8/layout/process4"/>
    <dgm:cxn modelId="{5DE5E7B7-35CD-417C-B05E-DDD8B4406019}" type="presParOf" srcId="{20C74A0B-0ACA-4A5D-B351-E67CCFCDF773}" destId="{2FAFA070-532E-4FAA-BBCB-615D346B34DB}" srcOrd="0" destOrd="0" presId="urn:microsoft.com/office/officeart/2005/8/layout/process4"/>
    <dgm:cxn modelId="{CB207539-322C-4FB3-B65C-BDDD05D62670}" type="presParOf" srcId="{1F54BCFE-0E4E-43E8-99C7-4FE681C9D8DA}" destId="{1CA7536F-B58A-4831-9CB6-4712D4AB1666}" srcOrd="5" destOrd="0" presId="urn:microsoft.com/office/officeart/2005/8/layout/process4"/>
    <dgm:cxn modelId="{8A394124-3250-4A30-823F-60434CD25EFB}" type="presParOf" srcId="{1F54BCFE-0E4E-43E8-99C7-4FE681C9D8DA}" destId="{36B3E42A-3F0E-4501-92A0-2F7782E7F338}" srcOrd="6" destOrd="0" presId="urn:microsoft.com/office/officeart/2005/8/layout/process4"/>
    <dgm:cxn modelId="{E50D2499-60EC-45FC-817D-D229906F0125}" type="presParOf" srcId="{36B3E42A-3F0E-4501-92A0-2F7782E7F338}" destId="{B4E421BF-FD62-4A3F-A5EB-5E1AABDEFF30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FDD92AEB-FFA5-4A67-9507-C6A7F727C7D4}" type="doc">
      <dgm:prSet loTypeId="urn:microsoft.com/office/officeart/2005/8/layout/hierarchy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4C8F7B3-BA8C-468A-BD65-2F7EFB296C50}">
      <dgm:prSet phldrT="[טקסט]" custT="1"/>
      <dgm:spPr/>
      <dgm:t>
        <a:bodyPr/>
        <a:lstStyle/>
        <a:p>
          <a:r>
            <a:rPr 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rPr>
            <a:t>Different spelling</a:t>
          </a:r>
        </a:p>
      </dgm:t>
    </dgm:pt>
    <dgm:pt modelId="{0DB8DF7A-A404-4C60-9A5D-CF6D3631118E}" type="parTrans" cxnId="{A903083D-BACA-4FAD-8F86-D2AC95801AD7}">
      <dgm:prSet/>
      <dgm:spPr/>
      <dgm:t>
        <a:bodyPr/>
        <a:lstStyle/>
        <a:p>
          <a:endParaRPr lang="en-US" sz="1400" b="1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7F36F8E4-D39B-4E65-81FD-E4DCDF8C2B36}" type="sibTrans" cxnId="{A903083D-BACA-4FAD-8F86-D2AC95801AD7}">
      <dgm:prSet/>
      <dgm:spPr/>
      <dgm:t>
        <a:bodyPr/>
        <a:lstStyle/>
        <a:p>
          <a:endParaRPr lang="en-US" sz="1400" b="1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51CE9AA1-D85A-4262-AEB8-C2D2B009AD81}">
      <dgm:prSet phldrT="[טקסט]" custT="1"/>
      <dgm:spPr/>
      <dgm:t>
        <a:bodyPr/>
        <a:lstStyle/>
        <a:p>
          <a:r>
            <a:rPr lang="he-IL" sz="1400" b="1" dirty="0">
              <a:latin typeface="Calibri Light" panose="020F0302020204030204" pitchFamily="34" charset="0"/>
              <a:cs typeface="Calibri Light" panose="020F0302020204030204" pitchFamily="34" charset="0"/>
            </a:rPr>
            <a:t>חוף ים</a:t>
          </a:r>
          <a:endParaRPr lang="en-US" sz="1400" b="1" dirty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BD9D3BF1-F6E6-4392-BEE8-1340CE43A30F}" type="parTrans" cxnId="{A1F7C678-B834-47EF-80D0-30E512C51C5B}">
      <dgm:prSet/>
      <dgm:spPr/>
      <dgm:t>
        <a:bodyPr/>
        <a:lstStyle/>
        <a:p>
          <a:endParaRPr lang="en-US" sz="1400" b="1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0EDE4CC7-DD8B-4FB1-B6F5-9B7FE4C1A489}" type="sibTrans" cxnId="{A1F7C678-B834-47EF-80D0-30E512C51C5B}">
      <dgm:prSet/>
      <dgm:spPr/>
      <dgm:t>
        <a:bodyPr/>
        <a:lstStyle/>
        <a:p>
          <a:endParaRPr lang="en-US" sz="1400" b="1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B975BF7A-BD92-4437-8495-1AC3DDD64F53}">
      <dgm:prSet phldrT="[טקסט]" custT="1"/>
      <dgm:spPr/>
      <dgm:t>
        <a:bodyPr/>
        <a:lstStyle/>
        <a:p>
          <a:r>
            <a:rPr lang="he-IL" sz="1400" b="1" dirty="0">
              <a:latin typeface="Calibri Light" panose="020F0302020204030204" pitchFamily="34" charset="0"/>
              <a:cs typeface="Calibri Light" panose="020F0302020204030204" pitchFamily="34" charset="0"/>
            </a:rPr>
            <a:t>חוף ימי</a:t>
          </a:r>
          <a:endParaRPr lang="en-US" sz="1400" b="1" dirty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63A82714-B33F-4066-B070-DCB4D6E8500C}" type="parTrans" cxnId="{685B3319-2594-4FEB-97B9-779F2FD1730E}">
      <dgm:prSet/>
      <dgm:spPr/>
      <dgm:t>
        <a:bodyPr/>
        <a:lstStyle/>
        <a:p>
          <a:endParaRPr lang="en-US" sz="1400" b="1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E281E55F-42D5-48D9-B1A5-3178A2EBF700}" type="sibTrans" cxnId="{685B3319-2594-4FEB-97B9-779F2FD1730E}">
      <dgm:prSet/>
      <dgm:spPr/>
      <dgm:t>
        <a:bodyPr/>
        <a:lstStyle/>
        <a:p>
          <a:endParaRPr lang="en-US" sz="1400" b="1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372F550B-029C-4E78-A088-D326DDFCBBA7}">
      <dgm:prSet phldrT="[טקסט]" custT="1"/>
      <dgm:spPr/>
      <dgm:t>
        <a:bodyPr/>
        <a:lstStyle/>
        <a:p>
          <a:r>
            <a:rPr 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rPr>
            <a:t>Different phrase</a:t>
          </a:r>
        </a:p>
      </dgm:t>
    </dgm:pt>
    <dgm:pt modelId="{F90C3369-6709-4FF5-9514-F5677708C5C3}" type="parTrans" cxnId="{BF442836-7908-4BD9-A00A-7C4A122B17BA}">
      <dgm:prSet/>
      <dgm:spPr/>
      <dgm:t>
        <a:bodyPr/>
        <a:lstStyle/>
        <a:p>
          <a:endParaRPr lang="en-US" sz="1400" b="1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CE73EEFD-8C31-4075-A6B0-99AEB8112D1B}" type="sibTrans" cxnId="{BF442836-7908-4BD9-A00A-7C4A122B17BA}">
      <dgm:prSet/>
      <dgm:spPr/>
      <dgm:t>
        <a:bodyPr/>
        <a:lstStyle/>
        <a:p>
          <a:endParaRPr lang="en-US" sz="1400" b="1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4DD953DE-3714-4134-9E8B-3BE7B64F995E}">
      <dgm:prSet phldrT="[טקסט]" custT="1"/>
      <dgm:spPr/>
      <dgm:t>
        <a:bodyPr/>
        <a:lstStyle/>
        <a:p>
          <a:r>
            <a:rPr lang="he-IL" sz="1400" b="1" dirty="0">
              <a:latin typeface="Calibri Light" panose="020F0302020204030204" pitchFamily="34" charset="0"/>
              <a:cs typeface="Calibri Light" panose="020F0302020204030204" pitchFamily="34" charset="0"/>
            </a:rPr>
            <a:t>עיר עתיקה</a:t>
          </a:r>
          <a:endParaRPr lang="en-US" sz="1400" b="1" dirty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CA53458F-7559-48E5-BF01-8782CDA068AE}" type="parTrans" cxnId="{24D8DE4A-DCB8-4570-AF83-EBDD81B7CFFA}">
      <dgm:prSet/>
      <dgm:spPr/>
      <dgm:t>
        <a:bodyPr/>
        <a:lstStyle/>
        <a:p>
          <a:endParaRPr lang="en-US" sz="1400" b="1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A4253B28-5180-4500-9527-A9ECA844A27B}" type="sibTrans" cxnId="{24D8DE4A-DCB8-4570-AF83-EBDD81B7CFFA}">
      <dgm:prSet/>
      <dgm:spPr/>
      <dgm:t>
        <a:bodyPr/>
        <a:lstStyle/>
        <a:p>
          <a:endParaRPr lang="en-US" sz="1400" b="1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CF244173-8EE6-44CC-B544-023DB977B87D}">
      <dgm:prSet phldrT="[טקסט]" custT="1"/>
      <dgm:spPr/>
      <dgm:t>
        <a:bodyPr/>
        <a:lstStyle/>
        <a:p>
          <a:r>
            <a:rPr lang="he-IL" sz="1400" b="1" dirty="0">
              <a:latin typeface="Calibri Light" panose="020F0302020204030204" pitchFamily="34" charset="0"/>
              <a:cs typeface="Calibri Light" panose="020F0302020204030204" pitchFamily="34" charset="0"/>
            </a:rPr>
            <a:t>טיול בעיר העתיקה</a:t>
          </a:r>
          <a:endParaRPr lang="en-US" sz="1400" b="1" dirty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8715CE80-2F32-48E4-9891-923A7C59490E}" type="parTrans" cxnId="{972B2DB9-0904-44F0-A1FF-A1C2A31DE4BE}">
      <dgm:prSet/>
      <dgm:spPr/>
      <dgm:t>
        <a:bodyPr/>
        <a:lstStyle/>
        <a:p>
          <a:endParaRPr lang="en-US" sz="1400" b="1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D168C045-EEE9-417A-A5E6-8C936B66AA55}" type="sibTrans" cxnId="{972B2DB9-0904-44F0-A1FF-A1C2A31DE4BE}">
      <dgm:prSet/>
      <dgm:spPr/>
      <dgm:t>
        <a:bodyPr/>
        <a:lstStyle/>
        <a:p>
          <a:endParaRPr lang="en-US" sz="1400" b="1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CE39A023-31B2-4504-8DC8-FFA87D0596F1}" type="pres">
      <dgm:prSet presAssocID="{FDD92AEB-FFA5-4A67-9507-C6A7F727C7D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1BD8B7B-46A6-4BF4-ABCB-2C30A85EF1DD}" type="pres">
      <dgm:prSet presAssocID="{E4C8F7B3-BA8C-468A-BD65-2F7EFB296C50}" presName="root" presStyleCnt="0"/>
      <dgm:spPr/>
    </dgm:pt>
    <dgm:pt modelId="{33A1A740-F69F-4D61-9CC5-AF3DE2869D3B}" type="pres">
      <dgm:prSet presAssocID="{E4C8F7B3-BA8C-468A-BD65-2F7EFB296C50}" presName="rootComposite" presStyleCnt="0"/>
      <dgm:spPr/>
    </dgm:pt>
    <dgm:pt modelId="{21ABA54C-96CB-48DD-85BF-868E1CD8A080}" type="pres">
      <dgm:prSet presAssocID="{E4C8F7B3-BA8C-468A-BD65-2F7EFB296C50}" presName="rootText" presStyleLbl="node1" presStyleIdx="0" presStyleCnt="2"/>
      <dgm:spPr/>
    </dgm:pt>
    <dgm:pt modelId="{F0BFAC58-2D67-4F6B-81F1-57BF5A5655CE}" type="pres">
      <dgm:prSet presAssocID="{E4C8F7B3-BA8C-468A-BD65-2F7EFB296C50}" presName="rootConnector" presStyleLbl="node1" presStyleIdx="0" presStyleCnt="2"/>
      <dgm:spPr/>
    </dgm:pt>
    <dgm:pt modelId="{467B1F2C-36E7-485C-A01A-A97122D536D5}" type="pres">
      <dgm:prSet presAssocID="{E4C8F7B3-BA8C-468A-BD65-2F7EFB296C50}" presName="childShape" presStyleCnt="0"/>
      <dgm:spPr/>
    </dgm:pt>
    <dgm:pt modelId="{1C36A35F-A12E-407D-9C6D-01A3C6FF097D}" type="pres">
      <dgm:prSet presAssocID="{BD9D3BF1-F6E6-4392-BEE8-1340CE43A30F}" presName="Name13" presStyleLbl="parChTrans1D2" presStyleIdx="0" presStyleCnt="4"/>
      <dgm:spPr/>
    </dgm:pt>
    <dgm:pt modelId="{664AF1EB-FE96-4AEA-84DE-2651B25EC444}" type="pres">
      <dgm:prSet presAssocID="{51CE9AA1-D85A-4262-AEB8-C2D2B009AD81}" presName="childText" presStyleLbl="bgAcc1" presStyleIdx="0" presStyleCnt="4" custScaleY="67399">
        <dgm:presLayoutVars>
          <dgm:bulletEnabled val="1"/>
        </dgm:presLayoutVars>
      </dgm:prSet>
      <dgm:spPr/>
    </dgm:pt>
    <dgm:pt modelId="{826CBC58-A53A-4C7C-B4AC-5CB24EFD43D8}" type="pres">
      <dgm:prSet presAssocID="{63A82714-B33F-4066-B070-DCB4D6E8500C}" presName="Name13" presStyleLbl="parChTrans1D2" presStyleIdx="1" presStyleCnt="4"/>
      <dgm:spPr/>
    </dgm:pt>
    <dgm:pt modelId="{8EB9BC06-BE16-4A5D-87B2-9B68B2665728}" type="pres">
      <dgm:prSet presAssocID="{B975BF7A-BD92-4437-8495-1AC3DDD64F53}" presName="childText" presStyleLbl="bgAcc1" presStyleIdx="1" presStyleCnt="4" custScaleY="67399">
        <dgm:presLayoutVars>
          <dgm:bulletEnabled val="1"/>
        </dgm:presLayoutVars>
      </dgm:prSet>
      <dgm:spPr/>
    </dgm:pt>
    <dgm:pt modelId="{329935F1-DFF0-4DB1-AC12-F088EFEFB1E7}" type="pres">
      <dgm:prSet presAssocID="{372F550B-029C-4E78-A088-D326DDFCBBA7}" presName="root" presStyleCnt="0"/>
      <dgm:spPr/>
    </dgm:pt>
    <dgm:pt modelId="{ADB27AC3-129D-43C1-9573-71F377D60523}" type="pres">
      <dgm:prSet presAssocID="{372F550B-029C-4E78-A088-D326DDFCBBA7}" presName="rootComposite" presStyleCnt="0"/>
      <dgm:spPr/>
    </dgm:pt>
    <dgm:pt modelId="{4FCA1A1B-5813-4A8A-B1DF-3176C22121B2}" type="pres">
      <dgm:prSet presAssocID="{372F550B-029C-4E78-A088-D326DDFCBBA7}" presName="rootText" presStyleLbl="node1" presStyleIdx="1" presStyleCnt="2"/>
      <dgm:spPr/>
    </dgm:pt>
    <dgm:pt modelId="{02E6925D-64DC-4231-9763-DE4B075C710F}" type="pres">
      <dgm:prSet presAssocID="{372F550B-029C-4E78-A088-D326DDFCBBA7}" presName="rootConnector" presStyleLbl="node1" presStyleIdx="1" presStyleCnt="2"/>
      <dgm:spPr/>
    </dgm:pt>
    <dgm:pt modelId="{78CD6B9D-2CEA-429D-A600-AE51639C333B}" type="pres">
      <dgm:prSet presAssocID="{372F550B-029C-4E78-A088-D326DDFCBBA7}" presName="childShape" presStyleCnt="0"/>
      <dgm:spPr/>
    </dgm:pt>
    <dgm:pt modelId="{7933624B-CD46-4DFB-8FA5-F4675D02E325}" type="pres">
      <dgm:prSet presAssocID="{CA53458F-7559-48E5-BF01-8782CDA068AE}" presName="Name13" presStyleLbl="parChTrans1D2" presStyleIdx="2" presStyleCnt="4"/>
      <dgm:spPr/>
    </dgm:pt>
    <dgm:pt modelId="{348AA2E6-B080-46CA-85FB-05E582C85334}" type="pres">
      <dgm:prSet presAssocID="{4DD953DE-3714-4134-9E8B-3BE7B64F995E}" presName="childText" presStyleLbl="bgAcc1" presStyleIdx="2" presStyleCnt="4" custScaleY="67399">
        <dgm:presLayoutVars>
          <dgm:bulletEnabled val="1"/>
        </dgm:presLayoutVars>
      </dgm:prSet>
      <dgm:spPr/>
    </dgm:pt>
    <dgm:pt modelId="{8A1027AE-7619-4AEC-8436-618302EC85AD}" type="pres">
      <dgm:prSet presAssocID="{8715CE80-2F32-48E4-9891-923A7C59490E}" presName="Name13" presStyleLbl="parChTrans1D2" presStyleIdx="3" presStyleCnt="4"/>
      <dgm:spPr/>
    </dgm:pt>
    <dgm:pt modelId="{18A4E6A1-0A39-467B-9B1E-A7667FBAA3DF}" type="pres">
      <dgm:prSet presAssocID="{CF244173-8EE6-44CC-B544-023DB977B87D}" presName="childText" presStyleLbl="bgAcc1" presStyleIdx="3" presStyleCnt="4" custScaleY="67399">
        <dgm:presLayoutVars>
          <dgm:bulletEnabled val="1"/>
        </dgm:presLayoutVars>
      </dgm:prSet>
      <dgm:spPr/>
    </dgm:pt>
  </dgm:ptLst>
  <dgm:cxnLst>
    <dgm:cxn modelId="{222E4805-740E-4C8E-9E9F-7445339E96DB}" type="presOf" srcId="{BD9D3BF1-F6E6-4392-BEE8-1340CE43A30F}" destId="{1C36A35F-A12E-407D-9C6D-01A3C6FF097D}" srcOrd="0" destOrd="0" presId="urn:microsoft.com/office/officeart/2005/8/layout/hierarchy3"/>
    <dgm:cxn modelId="{CE0D9207-B01D-42AE-B6D9-551FB6F79F71}" type="presOf" srcId="{B975BF7A-BD92-4437-8495-1AC3DDD64F53}" destId="{8EB9BC06-BE16-4A5D-87B2-9B68B2665728}" srcOrd="0" destOrd="0" presId="urn:microsoft.com/office/officeart/2005/8/layout/hierarchy3"/>
    <dgm:cxn modelId="{7D7B3C11-4329-4671-9F2A-9D27666DE69E}" type="presOf" srcId="{51CE9AA1-D85A-4262-AEB8-C2D2B009AD81}" destId="{664AF1EB-FE96-4AEA-84DE-2651B25EC444}" srcOrd="0" destOrd="0" presId="urn:microsoft.com/office/officeart/2005/8/layout/hierarchy3"/>
    <dgm:cxn modelId="{685B3319-2594-4FEB-97B9-779F2FD1730E}" srcId="{E4C8F7B3-BA8C-468A-BD65-2F7EFB296C50}" destId="{B975BF7A-BD92-4437-8495-1AC3DDD64F53}" srcOrd="1" destOrd="0" parTransId="{63A82714-B33F-4066-B070-DCB4D6E8500C}" sibTransId="{E281E55F-42D5-48D9-B1A5-3178A2EBF700}"/>
    <dgm:cxn modelId="{63C31C1C-3E37-42B3-8EC0-A6B2B432A7D8}" type="presOf" srcId="{372F550B-029C-4E78-A088-D326DDFCBBA7}" destId="{02E6925D-64DC-4231-9763-DE4B075C710F}" srcOrd="1" destOrd="0" presId="urn:microsoft.com/office/officeart/2005/8/layout/hierarchy3"/>
    <dgm:cxn modelId="{C9AC0F20-0134-447F-B9B8-4C412470AFE1}" type="presOf" srcId="{372F550B-029C-4E78-A088-D326DDFCBBA7}" destId="{4FCA1A1B-5813-4A8A-B1DF-3176C22121B2}" srcOrd="0" destOrd="0" presId="urn:microsoft.com/office/officeart/2005/8/layout/hierarchy3"/>
    <dgm:cxn modelId="{9565582B-37AC-4EBD-A041-06CF3FD866D7}" type="presOf" srcId="{E4C8F7B3-BA8C-468A-BD65-2F7EFB296C50}" destId="{21ABA54C-96CB-48DD-85BF-868E1CD8A080}" srcOrd="0" destOrd="0" presId="urn:microsoft.com/office/officeart/2005/8/layout/hierarchy3"/>
    <dgm:cxn modelId="{BF442836-7908-4BD9-A00A-7C4A122B17BA}" srcId="{FDD92AEB-FFA5-4A67-9507-C6A7F727C7D4}" destId="{372F550B-029C-4E78-A088-D326DDFCBBA7}" srcOrd="1" destOrd="0" parTransId="{F90C3369-6709-4FF5-9514-F5677708C5C3}" sibTransId="{CE73EEFD-8C31-4075-A6B0-99AEB8112D1B}"/>
    <dgm:cxn modelId="{A903083D-BACA-4FAD-8F86-D2AC95801AD7}" srcId="{FDD92AEB-FFA5-4A67-9507-C6A7F727C7D4}" destId="{E4C8F7B3-BA8C-468A-BD65-2F7EFB296C50}" srcOrd="0" destOrd="0" parTransId="{0DB8DF7A-A404-4C60-9A5D-CF6D3631118E}" sibTransId="{7F36F8E4-D39B-4E65-81FD-E4DCDF8C2B36}"/>
    <dgm:cxn modelId="{82889A46-E347-401F-A1C5-0830BAA7F6FF}" type="presOf" srcId="{4DD953DE-3714-4134-9E8B-3BE7B64F995E}" destId="{348AA2E6-B080-46CA-85FB-05E582C85334}" srcOrd="0" destOrd="0" presId="urn:microsoft.com/office/officeart/2005/8/layout/hierarchy3"/>
    <dgm:cxn modelId="{24D8DE4A-DCB8-4570-AF83-EBDD81B7CFFA}" srcId="{372F550B-029C-4E78-A088-D326DDFCBBA7}" destId="{4DD953DE-3714-4134-9E8B-3BE7B64F995E}" srcOrd="0" destOrd="0" parTransId="{CA53458F-7559-48E5-BF01-8782CDA068AE}" sibTransId="{A4253B28-5180-4500-9527-A9ECA844A27B}"/>
    <dgm:cxn modelId="{FC29EF52-AC72-4939-B88C-F606D0DC59D0}" type="presOf" srcId="{63A82714-B33F-4066-B070-DCB4D6E8500C}" destId="{826CBC58-A53A-4C7C-B4AC-5CB24EFD43D8}" srcOrd="0" destOrd="0" presId="urn:microsoft.com/office/officeart/2005/8/layout/hierarchy3"/>
    <dgm:cxn modelId="{98687D76-17FF-4333-A47A-C6473A49103E}" type="presOf" srcId="{E4C8F7B3-BA8C-468A-BD65-2F7EFB296C50}" destId="{F0BFAC58-2D67-4F6B-81F1-57BF5A5655CE}" srcOrd="1" destOrd="0" presId="urn:microsoft.com/office/officeart/2005/8/layout/hierarchy3"/>
    <dgm:cxn modelId="{A1F7C678-B834-47EF-80D0-30E512C51C5B}" srcId="{E4C8F7B3-BA8C-468A-BD65-2F7EFB296C50}" destId="{51CE9AA1-D85A-4262-AEB8-C2D2B009AD81}" srcOrd="0" destOrd="0" parTransId="{BD9D3BF1-F6E6-4392-BEE8-1340CE43A30F}" sibTransId="{0EDE4CC7-DD8B-4FB1-B6F5-9B7FE4C1A489}"/>
    <dgm:cxn modelId="{C3FE8694-13F6-4433-AD2B-7C9CC97A91C1}" type="presOf" srcId="{FDD92AEB-FFA5-4A67-9507-C6A7F727C7D4}" destId="{CE39A023-31B2-4504-8DC8-FFA87D0596F1}" srcOrd="0" destOrd="0" presId="urn:microsoft.com/office/officeart/2005/8/layout/hierarchy3"/>
    <dgm:cxn modelId="{972B2DB9-0904-44F0-A1FF-A1C2A31DE4BE}" srcId="{372F550B-029C-4E78-A088-D326DDFCBBA7}" destId="{CF244173-8EE6-44CC-B544-023DB977B87D}" srcOrd="1" destOrd="0" parTransId="{8715CE80-2F32-48E4-9891-923A7C59490E}" sibTransId="{D168C045-EEE9-417A-A5E6-8C936B66AA55}"/>
    <dgm:cxn modelId="{3E0E83D1-0C46-4407-9E4A-00A3EEFEEE48}" type="presOf" srcId="{8715CE80-2F32-48E4-9891-923A7C59490E}" destId="{8A1027AE-7619-4AEC-8436-618302EC85AD}" srcOrd="0" destOrd="0" presId="urn:microsoft.com/office/officeart/2005/8/layout/hierarchy3"/>
    <dgm:cxn modelId="{C1ECE3D6-A186-4864-9A64-D826F731CB67}" type="presOf" srcId="{CA53458F-7559-48E5-BF01-8782CDA068AE}" destId="{7933624B-CD46-4DFB-8FA5-F4675D02E325}" srcOrd="0" destOrd="0" presId="urn:microsoft.com/office/officeart/2005/8/layout/hierarchy3"/>
    <dgm:cxn modelId="{579701F0-C65F-4F76-AF20-EF0B776E4947}" type="presOf" srcId="{CF244173-8EE6-44CC-B544-023DB977B87D}" destId="{18A4E6A1-0A39-467B-9B1E-A7667FBAA3DF}" srcOrd="0" destOrd="0" presId="urn:microsoft.com/office/officeart/2005/8/layout/hierarchy3"/>
    <dgm:cxn modelId="{027BF730-B3DF-4985-A415-B3B9278CEB6B}" type="presParOf" srcId="{CE39A023-31B2-4504-8DC8-FFA87D0596F1}" destId="{D1BD8B7B-46A6-4BF4-ABCB-2C30A85EF1DD}" srcOrd="0" destOrd="0" presId="urn:microsoft.com/office/officeart/2005/8/layout/hierarchy3"/>
    <dgm:cxn modelId="{7F9343F6-6A02-48B4-974A-229EDED1AEFE}" type="presParOf" srcId="{D1BD8B7B-46A6-4BF4-ABCB-2C30A85EF1DD}" destId="{33A1A740-F69F-4D61-9CC5-AF3DE2869D3B}" srcOrd="0" destOrd="0" presId="urn:microsoft.com/office/officeart/2005/8/layout/hierarchy3"/>
    <dgm:cxn modelId="{46EA87ED-47F2-488E-814F-2878C5BCEBF0}" type="presParOf" srcId="{33A1A740-F69F-4D61-9CC5-AF3DE2869D3B}" destId="{21ABA54C-96CB-48DD-85BF-868E1CD8A080}" srcOrd="0" destOrd="0" presId="urn:microsoft.com/office/officeart/2005/8/layout/hierarchy3"/>
    <dgm:cxn modelId="{81001E85-97B2-4B5E-88FC-54283D7612E9}" type="presParOf" srcId="{33A1A740-F69F-4D61-9CC5-AF3DE2869D3B}" destId="{F0BFAC58-2D67-4F6B-81F1-57BF5A5655CE}" srcOrd="1" destOrd="0" presId="urn:microsoft.com/office/officeart/2005/8/layout/hierarchy3"/>
    <dgm:cxn modelId="{54985C97-32C8-49AD-B97D-C0C9174AF7FA}" type="presParOf" srcId="{D1BD8B7B-46A6-4BF4-ABCB-2C30A85EF1DD}" destId="{467B1F2C-36E7-485C-A01A-A97122D536D5}" srcOrd="1" destOrd="0" presId="urn:microsoft.com/office/officeart/2005/8/layout/hierarchy3"/>
    <dgm:cxn modelId="{4C29AB61-3F20-4E13-931C-A214578CEF50}" type="presParOf" srcId="{467B1F2C-36E7-485C-A01A-A97122D536D5}" destId="{1C36A35F-A12E-407D-9C6D-01A3C6FF097D}" srcOrd="0" destOrd="0" presId="urn:microsoft.com/office/officeart/2005/8/layout/hierarchy3"/>
    <dgm:cxn modelId="{C15375FF-7580-442B-AB8D-4E64966A7FB7}" type="presParOf" srcId="{467B1F2C-36E7-485C-A01A-A97122D536D5}" destId="{664AF1EB-FE96-4AEA-84DE-2651B25EC444}" srcOrd="1" destOrd="0" presId="urn:microsoft.com/office/officeart/2005/8/layout/hierarchy3"/>
    <dgm:cxn modelId="{33766BEF-2146-4F19-9B90-7F2814BEC000}" type="presParOf" srcId="{467B1F2C-36E7-485C-A01A-A97122D536D5}" destId="{826CBC58-A53A-4C7C-B4AC-5CB24EFD43D8}" srcOrd="2" destOrd="0" presId="urn:microsoft.com/office/officeart/2005/8/layout/hierarchy3"/>
    <dgm:cxn modelId="{633FB3CC-0609-4A75-A5AC-D8830AB4A704}" type="presParOf" srcId="{467B1F2C-36E7-485C-A01A-A97122D536D5}" destId="{8EB9BC06-BE16-4A5D-87B2-9B68B2665728}" srcOrd="3" destOrd="0" presId="urn:microsoft.com/office/officeart/2005/8/layout/hierarchy3"/>
    <dgm:cxn modelId="{4936091F-1E74-4494-B007-BDB370E2DACE}" type="presParOf" srcId="{CE39A023-31B2-4504-8DC8-FFA87D0596F1}" destId="{329935F1-DFF0-4DB1-AC12-F088EFEFB1E7}" srcOrd="1" destOrd="0" presId="urn:microsoft.com/office/officeart/2005/8/layout/hierarchy3"/>
    <dgm:cxn modelId="{3551F61E-06D3-4981-9FF1-9EAB35B62BA0}" type="presParOf" srcId="{329935F1-DFF0-4DB1-AC12-F088EFEFB1E7}" destId="{ADB27AC3-129D-43C1-9573-71F377D60523}" srcOrd="0" destOrd="0" presId="urn:microsoft.com/office/officeart/2005/8/layout/hierarchy3"/>
    <dgm:cxn modelId="{965719EF-EBA4-4A2E-A154-9A83A09CB127}" type="presParOf" srcId="{ADB27AC3-129D-43C1-9573-71F377D60523}" destId="{4FCA1A1B-5813-4A8A-B1DF-3176C22121B2}" srcOrd="0" destOrd="0" presId="urn:microsoft.com/office/officeart/2005/8/layout/hierarchy3"/>
    <dgm:cxn modelId="{B4F14F35-E2F1-4895-8EB8-E91F621E023C}" type="presParOf" srcId="{ADB27AC3-129D-43C1-9573-71F377D60523}" destId="{02E6925D-64DC-4231-9763-DE4B075C710F}" srcOrd="1" destOrd="0" presId="urn:microsoft.com/office/officeart/2005/8/layout/hierarchy3"/>
    <dgm:cxn modelId="{7D6E18DC-1761-4BCA-BE02-536E458288E9}" type="presParOf" srcId="{329935F1-DFF0-4DB1-AC12-F088EFEFB1E7}" destId="{78CD6B9D-2CEA-429D-A600-AE51639C333B}" srcOrd="1" destOrd="0" presId="urn:microsoft.com/office/officeart/2005/8/layout/hierarchy3"/>
    <dgm:cxn modelId="{CB288494-0848-4A6B-AEBD-6BD7D48B7DE1}" type="presParOf" srcId="{78CD6B9D-2CEA-429D-A600-AE51639C333B}" destId="{7933624B-CD46-4DFB-8FA5-F4675D02E325}" srcOrd="0" destOrd="0" presId="urn:microsoft.com/office/officeart/2005/8/layout/hierarchy3"/>
    <dgm:cxn modelId="{216E4369-E117-4692-B6C1-183974D8AAEE}" type="presParOf" srcId="{78CD6B9D-2CEA-429D-A600-AE51639C333B}" destId="{348AA2E6-B080-46CA-85FB-05E582C85334}" srcOrd="1" destOrd="0" presId="urn:microsoft.com/office/officeart/2005/8/layout/hierarchy3"/>
    <dgm:cxn modelId="{D933F6C5-9020-4F1E-8727-3F95961A11FD}" type="presParOf" srcId="{78CD6B9D-2CEA-429D-A600-AE51639C333B}" destId="{8A1027AE-7619-4AEC-8436-618302EC85AD}" srcOrd="2" destOrd="0" presId="urn:microsoft.com/office/officeart/2005/8/layout/hierarchy3"/>
    <dgm:cxn modelId="{56A29E3D-E61D-4ACC-A16A-A5D4942FE20F}" type="presParOf" srcId="{78CD6B9D-2CEA-429D-A600-AE51639C333B}" destId="{18A4E6A1-0A39-467B-9B1E-A7667FBAA3DF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C1E940D-1119-4358-9F93-246D0D96299B}" type="doc">
      <dgm:prSet loTypeId="urn:microsoft.com/office/officeart/2005/8/layout/process4" loCatId="list" qsTypeId="urn:microsoft.com/office/officeart/2005/8/quickstyle/simple1" qsCatId="simple" csTypeId="urn:microsoft.com/office/officeart/2005/8/colors/accent1_2" csCatId="accent1" phldr="1"/>
      <dgm:spPr/>
    </dgm:pt>
    <dgm:pt modelId="{3C223308-6DC4-4CD8-8ED7-890BC090FE90}">
      <dgm:prSet phldrT="[טקסט]" custT="1"/>
      <dgm:spPr/>
      <dgm:t>
        <a:bodyPr/>
        <a:lstStyle/>
        <a:p>
          <a:r>
            <a:rPr lang="en-US" sz="2000" b="1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rPr>
            <a:t>act_duration</a:t>
          </a:r>
          <a:endParaRPr lang="en-US" sz="20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ourier New" panose="02070309020205020404" pitchFamily="49" charset="0"/>
            <a:cs typeface="Courier New" panose="02070309020205020404" pitchFamily="49" charset="0"/>
          </a:endParaRPr>
        </a:p>
      </dgm:t>
    </dgm:pt>
    <dgm:pt modelId="{686BC7FA-7F2D-4FA8-9EC7-2A0236579E52}" type="parTrans" cxnId="{A50099CD-1332-40B1-B60B-5E081C30AF81}">
      <dgm:prSet/>
      <dgm:spPr/>
      <dgm:t>
        <a:bodyPr/>
        <a:lstStyle/>
        <a:p>
          <a:endParaRPr lang="en-US" sz="20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BE02BCB1-428E-4E30-BFBB-79BD661F6A7A}" type="sibTrans" cxnId="{A50099CD-1332-40B1-B60B-5E081C30AF81}">
      <dgm:prSet/>
      <dgm:spPr/>
      <dgm:t>
        <a:bodyPr/>
        <a:lstStyle/>
        <a:p>
          <a:endParaRPr lang="en-US" sz="20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461FFBB-AE41-482D-9CAD-88676C6D9DBE}">
      <dgm:prSet phldrT="[טקסט]" custT="1"/>
      <dgm:spPr/>
      <dgm:t>
        <a:bodyPr/>
        <a:lstStyle/>
        <a:p>
          <a:r>
            <a: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Less than 500 minutes</a:t>
          </a:r>
          <a:endParaRPr lang="en-US" sz="20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69128AA0-C481-435E-A3A3-7ABC2638F431}" type="parTrans" cxnId="{DDD68D3D-1866-4B57-BE62-ED40BC51E363}">
      <dgm:prSet/>
      <dgm:spPr/>
      <dgm:t>
        <a:bodyPr/>
        <a:lstStyle/>
        <a:p>
          <a:endParaRPr lang="en-US" sz="20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5C76823E-7A23-4D2A-9B4E-2FC455F347A5}" type="sibTrans" cxnId="{DDD68D3D-1866-4B57-BE62-ED40BC51E363}">
      <dgm:prSet/>
      <dgm:spPr/>
      <dgm:t>
        <a:bodyPr/>
        <a:lstStyle/>
        <a:p>
          <a:endParaRPr lang="en-US" sz="20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8A24F08F-013F-4F99-B4C5-1BE238EC5BF5}">
      <dgm:prSet phldrT="[טקסט]" custT="1"/>
      <dgm:spPr/>
      <dgm:t>
        <a:bodyPr/>
        <a:lstStyle/>
        <a:p>
          <a:r>
            <a:rPr lang="en-US" sz="20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rPr>
            <a:t>More than 10 minutes</a:t>
          </a:r>
        </a:p>
      </dgm:t>
    </dgm:pt>
    <dgm:pt modelId="{1D52B7A2-4AEE-410E-A78C-4CA932C9F33D}" type="parTrans" cxnId="{1686DF0D-AEB1-4661-9CB5-AC610D01C816}">
      <dgm:prSet/>
      <dgm:spPr/>
      <dgm:t>
        <a:bodyPr/>
        <a:lstStyle/>
        <a:p>
          <a:endParaRPr lang="en-US" sz="20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ED1C1A4A-75FC-4947-85C0-995F01F7EA80}" type="sibTrans" cxnId="{1686DF0D-AEB1-4661-9CB5-AC610D01C816}">
      <dgm:prSet/>
      <dgm:spPr/>
      <dgm:t>
        <a:bodyPr/>
        <a:lstStyle/>
        <a:p>
          <a:endParaRPr lang="en-US" sz="20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F54BCFE-0E4E-43E8-99C7-4FE681C9D8DA}" type="pres">
      <dgm:prSet presAssocID="{9C1E940D-1119-4358-9F93-246D0D96299B}" presName="Name0" presStyleCnt="0">
        <dgm:presLayoutVars>
          <dgm:dir/>
          <dgm:animLvl val="lvl"/>
          <dgm:resizeHandles val="exact"/>
        </dgm:presLayoutVars>
      </dgm:prSet>
      <dgm:spPr/>
    </dgm:pt>
    <dgm:pt modelId="{C1ED761C-4034-4659-87EC-27AB64A9C860}" type="pres">
      <dgm:prSet presAssocID="{4461FFBB-AE41-482D-9CAD-88676C6D9DBE}" presName="boxAndChildren" presStyleCnt="0"/>
      <dgm:spPr/>
    </dgm:pt>
    <dgm:pt modelId="{388A0495-9663-4447-A985-082276B2D3FD}" type="pres">
      <dgm:prSet presAssocID="{4461FFBB-AE41-482D-9CAD-88676C6D9DBE}" presName="parentTextBox" presStyleLbl="node1" presStyleIdx="0" presStyleCnt="3"/>
      <dgm:spPr/>
    </dgm:pt>
    <dgm:pt modelId="{119F625C-1DEF-42E1-9D88-3F737429A96F}" type="pres">
      <dgm:prSet presAssocID="{ED1C1A4A-75FC-4947-85C0-995F01F7EA80}" presName="sp" presStyleCnt="0"/>
      <dgm:spPr/>
    </dgm:pt>
    <dgm:pt modelId="{5364E53D-81EB-4877-9236-A786A7ED8F54}" type="pres">
      <dgm:prSet presAssocID="{8A24F08F-013F-4F99-B4C5-1BE238EC5BF5}" presName="arrowAndChildren" presStyleCnt="0"/>
      <dgm:spPr/>
    </dgm:pt>
    <dgm:pt modelId="{E1FCC154-4034-4E6D-877F-0B7034CE925C}" type="pres">
      <dgm:prSet presAssocID="{8A24F08F-013F-4F99-B4C5-1BE238EC5BF5}" presName="parentTextArrow" presStyleLbl="node1" presStyleIdx="1" presStyleCnt="3" custLinFactNeighborX="9181" custLinFactNeighborY="1886"/>
      <dgm:spPr/>
    </dgm:pt>
    <dgm:pt modelId="{1CA7536F-B58A-4831-9CB6-4712D4AB1666}" type="pres">
      <dgm:prSet presAssocID="{BE02BCB1-428E-4E30-BFBB-79BD661F6A7A}" presName="sp" presStyleCnt="0"/>
      <dgm:spPr/>
    </dgm:pt>
    <dgm:pt modelId="{36B3E42A-3F0E-4501-92A0-2F7782E7F338}" type="pres">
      <dgm:prSet presAssocID="{3C223308-6DC4-4CD8-8ED7-890BC090FE90}" presName="arrowAndChildren" presStyleCnt="0"/>
      <dgm:spPr/>
    </dgm:pt>
    <dgm:pt modelId="{B4E421BF-FD62-4A3F-A5EB-5E1AABDEFF30}" type="pres">
      <dgm:prSet presAssocID="{3C223308-6DC4-4CD8-8ED7-890BC090FE90}" presName="parentTextArrow" presStyleLbl="node1" presStyleIdx="2" presStyleCnt="3" custLinFactNeighborX="-28347" custLinFactNeighborY="1495"/>
      <dgm:spPr/>
    </dgm:pt>
  </dgm:ptLst>
  <dgm:cxnLst>
    <dgm:cxn modelId="{1686DF0D-AEB1-4661-9CB5-AC610D01C816}" srcId="{9C1E940D-1119-4358-9F93-246D0D96299B}" destId="{8A24F08F-013F-4F99-B4C5-1BE238EC5BF5}" srcOrd="1" destOrd="0" parTransId="{1D52B7A2-4AEE-410E-A78C-4CA932C9F33D}" sibTransId="{ED1C1A4A-75FC-4947-85C0-995F01F7EA80}"/>
    <dgm:cxn modelId="{D76B0910-849A-456D-962E-860E3E31EAAA}" type="presOf" srcId="{8A24F08F-013F-4F99-B4C5-1BE238EC5BF5}" destId="{E1FCC154-4034-4E6D-877F-0B7034CE925C}" srcOrd="0" destOrd="0" presId="urn:microsoft.com/office/officeart/2005/8/layout/process4"/>
    <dgm:cxn modelId="{DDD68D3D-1866-4B57-BE62-ED40BC51E363}" srcId="{9C1E940D-1119-4358-9F93-246D0D96299B}" destId="{4461FFBB-AE41-482D-9CAD-88676C6D9DBE}" srcOrd="2" destOrd="0" parTransId="{69128AA0-C481-435E-A3A3-7ABC2638F431}" sibTransId="{5C76823E-7A23-4D2A-9B4E-2FC455F347A5}"/>
    <dgm:cxn modelId="{50E0E488-D27C-4B84-9665-FF3B666BD67E}" type="presOf" srcId="{9C1E940D-1119-4358-9F93-246D0D96299B}" destId="{1F54BCFE-0E4E-43E8-99C7-4FE681C9D8DA}" srcOrd="0" destOrd="0" presId="urn:microsoft.com/office/officeart/2005/8/layout/process4"/>
    <dgm:cxn modelId="{B41B51B2-5F5F-43D4-A358-B49ABA3FFF07}" type="presOf" srcId="{4461FFBB-AE41-482D-9CAD-88676C6D9DBE}" destId="{388A0495-9663-4447-A985-082276B2D3FD}" srcOrd="0" destOrd="0" presId="urn:microsoft.com/office/officeart/2005/8/layout/process4"/>
    <dgm:cxn modelId="{77F222BC-C18C-4DAA-B019-D91383C1CA46}" type="presOf" srcId="{3C223308-6DC4-4CD8-8ED7-890BC090FE90}" destId="{B4E421BF-FD62-4A3F-A5EB-5E1AABDEFF30}" srcOrd="0" destOrd="0" presId="urn:microsoft.com/office/officeart/2005/8/layout/process4"/>
    <dgm:cxn modelId="{A50099CD-1332-40B1-B60B-5E081C30AF81}" srcId="{9C1E940D-1119-4358-9F93-246D0D96299B}" destId="{3C223308-6DC4-4CD8-8ED7-890BC090FE90}" srcOrd="0" destOrd="0" parTransId="{686BC7FA-7F2D-4FA8-9EC7-2A0236579E52}" sibTransId="{BE02BCB1-428E-4E30-BFBB-79BD661F6A7A}"/>
    <dgm:cxn modelId="{3AC9B6C8-3C06-4404-A754-1FA650BEB585}" type="presParOf" srcId="{1F54BCFE-0E4E-43E8-99C7-4FE681C9D8DA}" destId="{C1ED761C-4034-4659-87EC-27AB64A9C860}" srcOrd="0" destOrd="0" presId="urn:microsoft.com/office/officeart/2005/8/layout/process4"/>
    <dgm:cxn modelId="{2A2DE296-554E-4BA3-A6AA-10EE9A7B6B3B}" type="presParOf" srcId="{C1ED761C-4034-4659-87EC-27AB64A9C860}" destId="{388A0495-9663-4447-A985-082276B2D3FD}" srcOrd="0" destOrd="0" presId="urn:microsoft.com/office/officeart/2005/8/layout/process4"/>
    <dgm:cxn modelId="{F7E4A506-1C01-4BC2-8E7B-2FF55D3F4136}" type="presParOf" srcId="{1F54BCFE-0E4E-43E8-99C7-4FE681C9D8DA}" destId="{119F625C-1DEF-42E1-9D88-3F737429A96F}" srcOrd="1" destOrd="0" presId="urn:microsoft.com/office/officeart/2005/8/layout/process4"/>
    <dgm:cxn modelId="{CDFC897C-995A-40A6-B31C-562AC0B24BFC}" type="presParOf" srcId="{1F54BCFE-0E4E-43E8-99C7-4FE681C9D8DA}" destId="{5364E53D-81EB-4877-9236-A786A7ED8F54}" srcOrd="2" destOrd="0" presId="urn:microsoft.com/office/officeart/2005/8/layout/process4"/>
    <dgm:cxn modelId="{0FDC8B0B-ABAC-4A04-8E41-BD736C620510}" type="presParOf" srcId="{5364E53D-81EB-4877-9236-A786A7ED8F54}" destId="{E1FCC154-4034-4E6D-877F-0B7034CE925C}" srcOrd="0" destOrd="0" presId="urn:microsoft.com/office/officeart/2005/8/layout/process4"/>
    <dgm:cxn modelId="{CB207539-322C-4FB3-B65C-BDDD05D62670}" type="presParOf" srcId="{1F54BCFE-0E4E-43E8-99C7-4FE681C9D8DA}" destId="{1CA7536F-B58A-4831-9CB6-4712D4AB1666}" srcOrd="3" destOrd="0" presId="urn:microsoft.com/office/officeart/2005/8/layout/process4"/>
    <dgm:cxn modelId="{8A394124-3250-4A30-823F-60434CD25EFB}" type="presParOf" srcId="{1F54BCFE-0E4E-43E8-99C7-4FE681C9D8DA}" destId="{36B3E42A-3F0E-4501-92A0-2F7782E7F338}" srcOrd="4" destOrd="0" presId="urn:microsoft.com/office/officeart/2005/8/layout/process4"/>
    <dgm:cxn modelId="{E50D2499-60EC-45FC-817D-D229906F0125}" type="presParOf" srcId="{36B3E42A-3F0E-4501-92A0-2F7782E7F338}" destId="{B4E421BF-FD62-4A3F-A5EB-5E1AABDEFF30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9C1E940D-1119-4358-9F93-246D0D96299B}" type="doc">
      <dgm:prSet loTypeId="urn:microsoft.com/office/officeart/2005/8/layout/process4" loCatId="list" qsTypeId="urn:microsoft.com/office/officeart/2005/8/quickstyle/simple1" qsCatId="simple" csTypeId="urn:microsoft.com/office/officeart/2005/8/colors/accent2_2" csCatId="accent2" phldr="1"/>
      <dgm:spPr/>
    </dgm:pt>
    <dgm:pt modelId="{3C223308-6DC4-4CD8-8ED7-890BC090FE90}">
      <dgm:prSet phldrT="[טקסט]" custT="1"/>
      <dgm:spPr/>
      <dgm:t>
        <a:bodyPr/>
        <a:lstStyle/>
        <a:p>
          <a:r>
            <a:rPr lang="en-US" sz="1800" b="1" kern="1200" dirty="0" err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ea typeface="+mn-ea"/>
              <a:cs typeface="Courier New" panose="02070309020205020404" pitchFamily="49" charset="0"/>
            </a:rPr>
            <a:t>total</a:t>
          </a:r>
          <a:r>
            <a:rPr lang="en-US" sz="2000" b="0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_</a:t>
          </a:r>
          <a:r>
            <a:rPr lang="en-US" sz="1800" b="1" kern="1200" dirty="0" err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ea typeface="+mn-ea"/>
              <a:cs typeface="Courier New" panose="02070309020205020404" pitchFamily="49" charset="0"/>
            </a:rPr>
            <a:t>visit</a:t>
          </a:r>
          <a:r>
            <a:rPr lang="en-US" sz="2000" b="0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_</a:t>
          </a:r>
          <a:r>
            <a:rPr lang="en-US" sz="1800" b="1" kern="1200" dirty="0" err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ea typeface="+mn-ea"/>
              <a:cs typeface="Courier New" panose="02070309020205020404" pitchFamily="49" charset="0"/>
            </a:rPr>
            <a:t>days</a:t>
          </a:r>
          <a:endParaRPr lang="en-US" sz="1800" b="1" kern="1200" dirty="0">
            <a:solidFill>
              <a:prstClr val="white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ourier New" panose="02070309020205020404" pitchFamily="49" charset="0"/>
            <a:ea typeface="+mn-ea"/>
            <a:cs typeface="Courier New" panose="02070309020205020404" pitchFamily="49" charset="0"/>
          </a:endParaRPr>
        </a:p>
      </dgm:t>
    </dgm:pt>
    <dgm:pt modelId="{686BC7FA-7F2D-4FA8-9EC7-2A0236579E52}" type="parTrans" cxnId="{A50099CD-1332-40B1-B60B-5E081C30AF81}">
      <dgm:prSet/>
      <dgm:spPr/>
      <dgm:t>
        <a:bodyPr/>
        <a:lstStyle/>
        <a:p>
          <a:endParaRPr lang="en-US" sz="22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BE02BCB1-428E-4E30-BFBB-79BD661F6A7A}" type="sibTrans" cxnId="{A50099CD-1332-40B1-B60B-5E081C30AF81}">
      <dgm:prSet/>
      <dgm:spPr/>
      <dgm:t>
        <a:bodyPr/>
        <a:lstStyle/>
        <a:p>
          <a:endParaRPr lang="en-US" sz="22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8A24F08F-013F-4F99-B4C5-1BE238EC5BF5}">
      <dgm:prSet phldrT="[טקסט]" custT="1"/>
      <dgm:spPr/>
      <dgm:t>
        <a:bodyPr/>
        <a:lstStyle/>
        <a:p>
          <a:r>
            <a:rPr lang="en-US" sz="20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rPr>
            <a:t>More than 4 days</a:t>
          </a:r>
        </a:p>
      </dgm:t>
    </dgm:pt>
    <dgm:pt modelId="{1D52B7A2-4AEE-410E-A78C-4CA932C9F33D}" type="parTrans" cxnId="{1686DF0D-AEB1-4661-9CB5-AC610D01C816}">
      <dgm:prSet/>
      <dgm:spPr/>
      <dgm:t>
        <a:bodyPr/>
        <a:lstStyle/>
        <a:p>
          <a:endParaRPr lang="en-US" sz="22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ED1C1A4A-75FC-4947-85C0-995F01F7EA80}" type="sibTrans" cxnId="{1686DF0D-AEB1-4661-9CB5-AC610D01C816}">
      <dgm:prSet/>
      <dgm:spPr/>
      <dgm:t>
        <a:bodyPr/>
        <a:lstStyle/>
        <a:p>
          <a:endParaRPr lang="en-US" sz="22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F54BCFE-0E4E-43E8-99C7-4FE681C9D8DA}" type="pres">
      <dgm:prSet presAssocID="{9C1E940D-1119-4358-9F93-246D0D96299B}" presName="Name0" presStyleCnt="0">
        <dgm:presLayoutVars>
          <dgm:dir/>
          <dgm:animLvl val="lvl"/>
          <dgm:resizeHandles val="exact"/>
        </dgm:presLayoutVars>
      </dgm:prSet>
      <dgm:spPr/>
    </dgm:pt>
    <dgm:pt modelId="{5A29DA4E-9722-4A29-9A41-B19612DD32E2}" type="pres">
      <dgm:prSet presAssocID="{8A24F08F-013F-4F99-B4C5-1BE238EC5BF5}" presName="boxAndChildren" presStyleCnt="0"/>
      <dgm:spPr/>
    </dgm:pt>
    <dgm:pt modelId="{3736C539-E303-4444-BE82-355D862B5D7F}" type="pres">
      <dgm:prSet presAssocID="{8A24F08F-013F-4F99-B4C5-1BE238EC5BF5}" presName="parentTextBox" presStyleLbl="node1" presStyleIdx="0" presStyleCnt="2"/>
      <dgm:spPr/>
    </dgm:pt>
    <dgm:pt modelId="{1CA7536F-B58A-4831-9CB6-4712D4AB1666}" type="pres">
      <dgm:prSet presAssocID="{BE02BCB1-428E-4E30-BFBB-79BD661F6A7A}" presName="sp" presStyleCnt="0"/>
      <dgm:spPr/>
    </dgm:pt>
    <dgm:pt modelId="{36B3E42A-3F0E-4501-92A0-2F7782E7F338}" type="pres">
      <dgm:prSet presAssocID="{3C223308-6DC4-4CD8-8ED7-890BC090FE90}" presName="arrowAndChildren" presStyleCnt="0"/>
      <dgm:spPr/>
    </dgm:pt>
    <dgm:pt modelId="{B4E421BF-FD62-4A3F-A5EB-5E1AABDEFF30}" type="pres">
      <dgm:prSet presAssocID="{3C223308-6DC4-4CD8-8ED7-890BC090FE90}" presName="parentTextArrow" presStyleLbl="node1" presStyleIdx="1" presStyleCnt="2" custLinFactNeighborX="-28347" custLinFactNeighborY="1495"/>
      <dgm:spPr/>
    </dgm:pt>
  </dgm:ptLst>
  <dgm:cxnLst>
    <dgm:cxn modelId="{1686DF0D-AEB1-4661-9CB5-AC610D01C816}" srcId="{9C1E940D-1119-4358-9F93-246D0D96299B}" destId="{8A24F08F-013F-4F99-B4C5-1BE238EC5BF5}" srcOrd="1" destOrd="0" parTransId="{1D52B7A2-4AEE-410E-A78C-4CA932C9F33D}" sibTransId="{ED1C1A4A-75FC-4947-85C0-995F01F7EA80}"/>
    <dgm:cxn modelId="{14BC233A-8877-4DCC-868D-81380379E17C}" type="presOf" srcId="{8A24F08F-013F-4F99-B4C5-1BE238EC5BF5}" destId="{3736C539-E303-4444-BE82-355D862B5D7F}" srcOrd="0" destOrd="0" presId="urn:microsoft.com/office/officeart/2005/8/layout/process4"/>
    <dgm:cxn modelId="{50E0E488-D27C-4B84-9665-FF3B666BD67E}" type="presOf" srcId="{9C1E940D-1119-4358-9F93-246D0D96299B}" destId="{1F54BCFE-0E4E-43E8-99C7-4FE681C9D8DA}" srcOrd="0" destOrd="0" presId="urn:microsoft.com/office/officeart/2005/8/layout/process4"/>
    <dgm:cxn modelId="{77F222BC-C18C-4DAA-B019-D91383C1CA46}" type="presOf" srcId="{3C223308-6DC4-4CD8-8ED7-890BC090FE90}" destId="{B4E421BF-FD62-4A3F-A5EB-5E1AABDEFF30}" srcOrd="0" destOrd="0" presId="urn:microsoft.com/office/officeart/2005/8/layout/process4"/>
    <dgm:cxn modelId="{A50099CD-1332-40B1-B60B-5E081C30AF81}" srcId="{9C1E940D-1119-4358-9F93-246D0D96299B}" destId="{3C223308-6DC4-4CD8-8ED7-890BC090FE90}" srcOrd="0" destOrd="0" parTransId="{686BC7FA-7F2D-4FA8-9EC7-2A0236579E52}" sibTransId="{BE02BCB1-428E-4E30-BFBB-79BD661F6A7A}"/>
    <dgm:cxn modelId="{9BE4F33F-61A5-475D-8D88-1E68D81CA368}" type="presParOf" srcId="{1F54BCFE-0E4E-43E8-99C7-4FE681C9D8DA}" destId="{5A29DA4E-9722-4A29-9A41-B19612DD32E2}" srcOrd="0" destOrd="0" presId="urn:microsoft.com/office/officeart/2005/8/layout/process4"/>
    <dgm:cxn modelId="{536FC161-3133-45AC-B602-96CD1224EF51}" type="presParOf" srcId="{5A29DA4E-9722-4A29-9A41-B19612DD32E2}" destId="{3736C539-E303-4444-BE82-355D862B5D7F}" srcOrd="0" destOrd="0" presId="urn:microsoft.com/office/officeart/2005/8/layout/process4"/>
    <dgm:cxn modelId="{CB207539-322C-4FB3-B65C-BDDD05D62670}" type="presParOf" srcId="{1F54BCFE-0E4E-43E8-99C7-4FE681C9D8DA}" destId="{1CA7536F-B58A-4831-9CB6-4712D4AB1666}" srcOrd="1" destOrd="0" presId="urn:microsoft.com/office/officeart/2005/8/layout/process4"/>
    <dgm:cxn modelId="{8A394124-3250-4A30-823F-60434CD25EFB}" type="presParOf" srcId="{1F54BCFE-0E4E-43E8-99C7-4FE681C9D8DA}" destId="{36B3E42A-3F0E-4501-92A0-2F7782E7F338}" srcOrd="2" destOrd="0" presId="urn:microsoft.com/office/officeart/2005/8/layout/process4"/>
    <dgm:cxn modelId="{E50D2499-60EC-45FC-817D-D229906F0125}" type="presParOf" srcId="{36B3E42A-3F0E-4501-92A0-2F7782E7F338}" destId="{B4E421BF-FD62-4A3F-A5EB-5E1AABDEFF30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B9E865-3C50-4D60-8ADC-399793F3608D}">
      <dsp:nvSpPr>
        <dsp:cNvPr id="0" name=""/>
        <dsp:cNvSpPr/>
      </dsp:nvSpPr>
      <dsp:spPr>
        <a:xfrm rot="16200000">
          <a:off x="733359" y="-733359"/>
          <a:ext cx="2173450" cy="3640170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b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2019</a:t>
          </a:r>
          <a:r>
            <a:rPr lang="en-US" sz="2800" kern="1200" dirty="0"/>
            <a:t> - </a:t>
          </a:r>
          <a:r>
            <a:rPr lang="en-US" sz="2800" b="1" kern="1200" dirty="0"/>
            <a:t>4.5 million tourists in Israel</a:t>
          </a:r>
        </a:p>
      </dsp:txBody>
      <dsp:txXfrm rot="5400000">
        <a:off x="0" y="0"/>
        <a:ext cx="3640170" cy="1630087"/>
      </dsp:txXfrm>
    </dsp:sp>
    <dsp:sp modelId="{723EFFDC-2694-4B57-B45A-C471A1B70CC8}">
      <dsp:nvSpPr>
        <dsp:cNvPr id="0" name=""/>
        <dsp:cNvSpPr/>
      </dsp:nvSpPr>
      <dsp:spPr>
        <a:xfrm>
          <a:off x="3640170" y="0"/>
          <a:ext cx="3640170" cy="2173450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b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Income </a:t>
          </a:r>
          <a:r>
            <a:rPr lang="en-US" sz="2800" b="1" kern="1200" dirty="0"/>
            <a:t>~21 billion NIS</a:t>
          </a:r>
          <a:endParaRPr lang="en-US" sz="2400" b="1" kern="1200" dirty="0"/>
        </a:p>
      </dsp:txBody>
      <dsp:txXfrm>
        <a:off x="3640170" y="0"/>
        <a:ext cx="3640170" cy="1630087"/>
      </dsp:txXfrm>
    </dsp:sp>
    <dsp:sp modelId="{54F57CA1-88C3-4A2F-A520-FB2C44D71A64}">
      <dsp:nvSpPr>
        <dsp:cNvPr id="0" name=""/>
        <dsp:cNvSpPr/>
      </dsp:nvSpPr>
      <dsp:spPr>
        <a:xfrm rot="10800000">
          <a:off x="0" y="2173450"/>
          <a:ext cx="3640170" cy="2173450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Israeli tourism industry is </a:t>
          </a:r>
          <a:r>
            <a:rPr lang="en-US" sz="2800" b="1" kern="1200" dirty="0"/>
            <a:t>important</a:t>
          </a:r>
          <a:r>
            <a:rPr lang="en-US" sz="2800" kern="1200" dirty="0"/>
            <a:t> to us</a:t>
          </a:r>
          <a:endParaRPr lang="en-US" sz="2800" b="1" kern="1200" dirty="0"/>
        </a:p>
      </dsp:txBody>
      <dsp:txXfrm rot="10800000">
        <a:off x="0" y="2716812"/>
        <a:ext cx="3640170" cy="1630087"/>
      </dsp:txXfrm>
    </dsp:sp>
    <dsp:sp modelId="{A3DA1C4C-7329-44CF-A7EC-E8F082DC9C57}">
      <dsp:nvSpPr>
        <dsp:cNvPr id="0" name=""/>
        <dsp:cNvSpPr/>
      </dsp:nvSpPr>
      <dsp:spPr>
        <a:xfrm rot="5400000">
          <a:off x="4373529" y="1440090"/>
          <a:ext cx="2173450" cy="3640170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Enhance the tourist experience</a:t>
          </a:r>
          <a:endParaRPr lang="en-US" sz="2800" kern="1200" dirty="0"/>
        </a:p>
      </dsp:txBody>
      <dsp:txXfrm rot="-5400000">
        <a:off x="3640170" y="2716812"/>
        <a:ext cx="3640170" cy="1630087"/>
      </dsp:txXfrm>
    </dsp:sp>
    <dsp:sp modelId="{32219CAD-AAD3-4CB1-861F-4E7BD49E5657}">
      <dsp:nvSpPr>
        <dsp:cNvPr id="0" name=""/>
        <dsp:cNvSpPr/>
      </dsp:nvSpPr>
      <dsp:spPr>
        <a:xfrm>
          <a:off x="2905186" y="1825855"/>
          <a:ext cx="1469966" cy="695188"/>
        </a:xfrm>
        <a:prstGeom prst="roundRect">
          <a:avLst/>
        </a:prstGeom>
        <a:solidFill>
          <a:srgbClr val="ADB9CA"/>
        </a:solidFill>
        <a:ln w="12700" cap="flat" cmpd="sng" algn="ctr">
          <a:solidFill>
            <a:srgbClr val="ADB9CA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 dirty="0">
            <a:solidFill>
              <a:schemeClr val="bg1"/>
            </a:solidFill>
          </a:endParaRPr>
        </a:p>
      </dsp:txBody>
      <dsp:txXfrm>
        <a:off x="2939122" y="1859791"/>
        <a:ext cx="1402094" cy="62731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36C539-E303-4444-BE82-355D862B5D7F}">
      <dsp:nvSpPr>
        <dsp:cNvPr id="0" name=""/>
        <dsp:cNvSpPr/>
      </dsp:nvSpPr>
      <dsp:spPr>
        <a:xfrm>
          <a:off x="0" y="548458"/>
          <a:ext cx="2618190" cy="35984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rPr>
            <a:t>More than 5 activities</a:t>
          </a:r>
        </a:p>
      </dsp:txBody>
      <dsp:txXfrm>
        <a:off x="0" y="548458"/>
        <a:ext cx="2618190" cy="359848"/>
      </dsp:txXfrm>
    </dsp:sp>
    <dsp:sp modelId="{B4E421BF-FD62-4A3F-A5EB-5E1AABDEFF30}">
      <dsp:nvSpPr>
        <dsp:cNvPr id="0" name=""/>
        <dsp:cNvSpPr/>
      </dsp:nvSpPr>
      <dsp:spPr>
        <a:xfrm rot="10800000">
          <a:off x="0" y="8390"/>
          <a:ext cx="2618190" cy="553446"/>
        </a:xfrm>
        <a:prstGeom prst="upArrowCallou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ea typeface="+mn-ea"/>
              <a:cs typeface="Courier New" panose="02070309020205020404" pitchFamily="49" charset="0"/>
            </a:rPr>
            <a:t>total</a:t>
          </a:r>
          <a:r>
            <a:rPr lang="en-US" sz="20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_</a:t>
          </a:r>
          <a:r>
            <a:rPr lang="en-US" sz="2000" b="1" kern="1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ea typeface="+mn-ea"/>
              <a:cs typeface="Courier New" panose="02070309020205020404" pitchFamily="49" charset="0"/>
            </a:rPr>
            <a:t>act</a:t>
          </a:r>
        </a:p>
      </dsp:txBody>
      <dsp:txXfrm rot="10800000">
        <a:off x="0" y="8390"/>
        <a:ext cx="2618190" cy="359613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2528E5-7A19-4231-BE96-14B14A6114F5}">
      <dsp:nvSpPr>
        <dsp:cNvPr id="0" name=""/>
        <dsp:cNvSpPr/>
      </dsp:nvSpPr>
      <dsp:spPr>
        <a:xfrm>
          <a:off x="0" y="2913976"/>
          <a:ext cx="2403228" cy="61776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effectLst/>
              <a:latin typeface="Courier New" panose="02070309020205020404" pitchFamily="49" charset="0"/>
              <a:cs typeface="Courier New" panose="02070309020205020404" pitchFamily="49" charset="0"/>
            </a:rPr>
            <a:t>total_visit_days</a:t>
          </a:r>
          <a:endParaRPr lang="en-US" sz="1800" kern="1200" dirty="0">
            <a:latin typeface="Courier New" panose="02070309020205020404" pitchFamily="49" charset="0"/>
            <a:cs typeface="Courier New" panose="02070309020205020404" pitchFamily="49" charset="0"/>
          </a:endParaRPr>
        </a:p>
      </dsp:txBody>
      <dsp:txXfrm>
        <a:off x="30157" y="2944133"/>
        <a:ext cx="2342914" cy="557446"/>
      </dsp:txXfrm>
    </dsp:sp>
    <dsp:sp modelId="{DB9FAFED-D9B9-4CC0-9DE6-36D47CCEB363}">
      <dsp:nvSpPr>
        <dsp:cNvPr id="0" name=""/>
        <dsp:cNvSpPr/>
      </dsp:nvSpPr>
      <dsp:spPr>
        <a:xfrm>
          <a:off x="0" y="744188"/>
          <a:ext cx="2403228" cy="61776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effectLst/>
              <a:latin typeface="Courier New" panose="02070309020205020404" pitchFamily="49" charset="0"/>
              <a:cs typeface="Courier New" panose="02070309020205020404" pitchFamily="49" charset="0"/>
            </a:rPr>
            <a:t>total_act_days</a:t>
          </a:r>
          <a:endParaRPr lang="en-US" sz="1800" kern="1200" dirty="0">
            <a:latin typeface="Courier New" panose="02070309020205020404" pitchFamily="49" charset="0"/>
            <a:cs typeface="Courier New" panose="02070309020205020404" pitchFamily="49" charset="0"/>
          </a:endParaRPr>
        </a:p>
      </dsp:txBody>
      <dsp:txXfrm>
        <a:off x="30157" y="774345"/>
        <a:ext cx="2342914" cy="557446"/>
      </dsp:txXfrm>
    </dsp:sp>
    <dsp:sp modelId="{9F0E4425-453F-49D5-B67D-4FA7F35AE7B5}">
      <dsp:nvSpPr>
        <dsp:cNvPr id="0" name=""/>
        <dsp:cNvSpPr/>
      </dsp:nvSpPr>
      <dsp:spPr>
        <a:xfrm>
          <a:off x="0" y="1456988"/>
          <a:ext cx="2403228" cy="61776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effectLst/>
              <a:latin typeface="Courier New" panose="02070309020205020404" pitchFamily="49" charset="0"/>
              <a:cs typeface="Courier New" panose="02070309020205020404" pitchFamily="49" charset="0"/>
            </a:rPr>
            <a:t>total_act</a:t>
          </a:r>
          <a:r>
            <a:rPr lang="en-US" sz="1800" kern="1200" dirty="0">
              <a:latin typeface="Courier New" panose="02070309020205020404" pitchFamily="49" charset="0"/>
              <a:cs typeface="Courier New" panose="02070309020205020404" pitchFamily="49" charset="0"/>
            </a:rPr>
            <a:t> </a:t>
          </a:r>
        </a:p>
      </dsp:txBody>
      <dsp:txXfrm>
        <a:off x="30157" y="1487145"/>
        <a:ext cx="2342914" cy="557446"/>
      </dsp:txXfrm>
    </dsp:sp>
    <dsp:sp modelId="{21728CBA-4398-4EEC-9299-E714FD17F43D}">
      <dsp:nvSpPr>
        <dsp:cNvPr id="0" name=""/>
        <dsp:cNvSpPr/>
      </dsp:nvSpPr>
      <dsp:spPr>
        <a:xfrm>
          <a:off x="0" y="2169788"/>
          <a:ext cx="2403228" cy="61776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Courier New" panose="02070309020205020404" pitchFamily="49" charset="0"/>
              <a:cs typeface="Courier New" panose="02070309020205020404" pitchFamily="49" charset="0"/>
            </a:rPr>
            <a:t>act_per_day</a:t>
          </a:r>
        </a:p>
      </dsp:txBody>
      <dsp:txXfrm>
        <a:off x="30157" y="2199945"/>
        <a:ext cx="2342914" cy="557446"/>
      </dsp:txXfrm>
    </dsp:sp>
    <dsp:sp modelId="{CCBDEC9A-3BF4-48AE-B8D8-CF8B32EBB7BA}">
      <dsp:nvSpPr>
        <dsp:cNvPr id="0" name=""/>
        <dsp:cNvSpPr/>
      </dsp:nvSpPr>
      <dsp:spPr>
        <a:xfrm>
          <a:off x="0" y="68453"/>
          <a:ext cx="2403228" cy="617760"/>
        </a:xfrm>
        <a:prstGeom prst="roundRect">
          <a:avLst/>
        </a:prstGeom>
        <a:solidFill>
          <a:schemeClr val="accent3">
            <a:lumMod val="60000"/>
            <a:lumOff val="4000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Numeric columns</a:t>
          </a:r>
        </a:p>
      </dsp:txBody>
      <dsp:txXfrm>
        <a:off x="30157" y="98610"/>
        <a:ext cx="2342914" cy="55744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8BD796-45EE-470B-A64C-A145D51E8E6C}">
      <dsp:nvSpPr>
        <dsp:cNvPr id="0" name=""/>
        <dsp:cNvSpPr/>
      </dsp:nvSpPr>
      <dsp:spPr>
        <a:xfrm>
          <a:off x="158" y="483212"/>
          <a:ext cx="729485" cy="716288"/>
        </a:xfrm>
        <a:prstGeom prst="homePlate">
          <a:avLst/>
        </a:prstGeom>
        <a:solidFill>
          <a:schemeClr val="accent5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N x  65</a:t>
          </a:r>
          <a:endParaRPr lang="en-US" sz="1200" kern="1200" dirty="0">
            <a:latin typeface="+mj-lt"/>
          </a:endParaRPr>
        </a:p>
      </dsp:txBody>
      <dsp:txXfrm>
        <a:off x="158" y="483212"/>
        <a:ext cx="550413" cy="716288"/>
      </dsp:txXfrm>
    </dsp:sp>
    <dsp:sp modelId="{E044F229-39B0-4CC7-9965-979CA50A502C}">
      <dsp:nvSpPr>
        <dsp:cNvPr id="0" name=""/>
        <dsp:cNvSpPr/>
      </dsp:nvSpPr>
      <dsp:spPr>
        <a:xfrm>
          <a:off x="371500" y="483212"/>
          <a:ext cx="1790720" cy="71628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+mj-lt"/>
              <a:cs typeface="Courier New" panose="02070309020205020404" pitchFamily="49" charset="0"/>
            </a:rPr>
            <a:t>Model Input layer </a:t>
          </a:r>
        </a:p>
      </dsp:txBody>
      <dsp:txXfrm>
        <a:off x="729644" y="483212"/>
        <a:ext cx="1074432" cy="716288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44F229-39B0-4CC7-9965-979CA50A502C}">
      <dsp:nvSpPr>
        <dsp:cNvPr id="0" name=""/>
        <dsp:cNvSpPr/>
      </dsp:nvSpPr>
      <dsp:spPr>
        <a:xfrm>
          <a:off x="770" y="250573"/>
          <a:ext cx="1577001" cy="630800"/>
        </a:xfrm>
        <a:prstGeom prst="homePlate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26670" bIns="533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Courier New" panose="02070309020205020404" pitchFamily="49" charset="0"/>
            </a:rPr>
            <a:t>SoftMax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Courier New" panose="02070309020205020404" pitchFamily="49" charset="0"/>
            </a:rPr>
            <a:t>1 x 15</a:t>
          </a:r>
        </a:p>
      </dsp:txBody>
      <dsp:txXfrm>
        <a:off x="770" y="250573"/>
        <a:ext cx="1419301" cy="630800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ABA54C-96CB-48DD-85BF-868E1CD8A080}">
      <dsp:nvSpPr>
        <dsp:cNvPr id="0" name=""/>
        <dsp:cNvSpPr/>
      </dsp:nvSpPr>
      <dsp:spPr>
        <a:xfrm>
          <a:off x="387033" y="979"/>
          <a:ext cx="1759399" cy="41688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 Light" panose="020F0302020204030204" pitchFamily="34" charset="0"/>
              <a:cs typeface="Calibri Light" panose="020F0302020204030204" pitchFamily="34" charset="0"/>
            </a:rPr>
            <a:t>Different phrase</a:t>
          </a:r>
        </a:p>
      </dsp:txBody>
      <dsp:txXfrm>
        <a:off x="399243" y="13189"/>
        <a:ext cx="1734979" cy="392463"/>
      </dsp:txXfrm>
    </dsp:sp>
    <dsp:sp modelId="{7933624B-CD46-4DFB-8FA5-F4675D02E325}">
      <dsp:nvSpPr>
        <dsp:cNvPr id="0" name=""/>
        <dsp:cNvSpPr/>
      </dsp:nvSpPr>
      <dsp:spPr>
        <a:xfrm>
          <a:off x="562973" y="417863"/>
          <a:ext cx="175939" cy="2447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4708"/>
              </a:lnTo>
              <a:lnTo>
                <a:pt x="175939" y="244708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8AA2E6-B080-46CA-85FB-05E582C85334}">
      <dsp:nvSpPr>
        <dsp:cNvPr id="0" name=""/>
        <dsp:cNvSpPr/>
      </dsp:nvSpPr>
      <dsp:spPr>
        <a:xfrm>
          <a:off x="738913" y="522084"/>
          <a:ext cx="1407519" cy="280975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400" b="1" kern="1200" dirty="0">
              <a:latin typeface="Calibri Light" panose="020F0302020204030204" pitchFamily="34" charset="0"/>
              <a:cs typeface="Calibri Light" panose="020F0302020204030204" pitchFamily="34" charset="0"/>
            </a:rPr>
            <a:t>עיר עתיקה</a:t>
          </a:r>
          <a:endParaRPr lang="en-US" sz="1400" b="1" kern="1200" dirty="0"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747142" y="530313"/>
        <a:ext cx="1391061" cy="264517"/>
      </dsp:txXfrm>
    </dsp:sp>
    <dsp:sp modelId="{8A1027AE-7619-4AEC-8436-618302EC85AD}">
      <dsp:nvSpPr>
        <dsp:cNvPr id="0" name=""/>
        <dsp:cNvSpPr/>
      </dsp:nvSpPr>
      <dsp:spPr>
        <a:xfrm>
          <a:off x="562973" y="417863"/>
          <a:ext cx="175939" cy="6299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9905"/>
              </a:lnTo>
              <a:lnTo>
                <a:pt x="175939" y="62990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A4E6A1-0A39-467B-9B1E-A7667FBAA3DF}">
      <dsp:nvSpPr>
        <dsp:cNvPr id="0" name=""/>
        <dsp:cNvSpPr/>
      </dsp:nvSpPr>
      <dsp:spPr>
        <a:xfrm>
          <a:off x="738913" y="907281"/>
          <a:ext cx="1407519" cy="280975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400" b="1" kern="1200" dirty="0">
              <a:latin typeface="Calibri Light" panose="020F0302020204030204" pitchFamily="34" charset="0"/>
              <a:cs typeface="Calibri Light" panose="020F0302020204030204" pitchFamily="34" charset="0"/>
            </a:rPr>
            <a:t>טיול בעיר העתיקה</a:t>
          </a:r>
          <a:endParaRPr lang="en-US" sz="1400" b="1" kern="1200" dirty="0"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747142" y="915510"/>
        <a:ext cx="1391061" cy="264517"/>
      </dsp:txXfrm>
    </dsp:sp>
    <dsp:sp modelId="{DFED3BC7-5882-4EBB-ADCB-3A3B217CCD4A}">
      <dsp:nvSpPr>
        <dsp:cNvPr id="0" name=""/>
        <dsp:cNvSpPr/>
      </dsp:nvSpPr>
      <dsp:spPr>
        <a:xfrm>
          <a:off x="562973" y="417863"/>
          <a:ext cx="175939" cy="1083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83055"/>
              </a:lnTo>
              <a:lnTo>
                <a:pt x="175939" y="108305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A5D933-66F8-467D-BB3C-D943C6C352F8}">
      <dsp:nvSpPr>
        <dsp:cNvPr id="0" name=""/>
        <dsp:cNvSpPr/>
      </dsp:nvSpPr>
      <dsp:spPr>
        <a:xfrm>
          <a:off x="738913" y="1292477"/>
          <a:ext cx="1407519" cy="41688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400" b="1" kern="1200" dirty="0">
              <a:latin typeface="Calibri Light" panose="020F0302020204030204" pitchFamily="34" charset="0"/>
              <a:cs typeface="Calibri Light" panose="020F0302020204030204" pitchFamily="34" charset="0"/>
            </a:rPr>
            <a:t>רובע מוסלמי\ארמני\יהודי</a:t>
          </a:r>
          <a:endParaRPr lang="en-US" sz="1400" b="1" kern="1200" dirty="0"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751123" y="1304687"/>
        <a:ext cx="1383099" cy="392463"/>
      </dsp:txXfrm>
    </dsp:sp>
    <dsp:sp modelId="{FD0DE1BF-0BFF-40F7-80C9-A68E0A94CEF8}">
      <dsp:nvSpPr>
        <dsp:cNvPr id="0" name=""/>
        <dsp:cNvSpPr/>
      </dsp:nvSpPr>
      <dsp:spPr>
        <a:xfrm>
          <a:off x="562973" y="417863"/>
          <a:ext cx="175939" cy="16041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04160"/>
              </a:lnTo>
              <a:lnTo>
                <a:pt x="175939" y="1604160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CCFCD0-FD32-4DE8-81F8-CB16937E70EF}">
      <dsp:nvSpPr>
        <dsp:cNvPr id="0" name=""/>
        <dsp:cNvSpPr/>
      </dsp:nvSpPr>
      <dsp:spPr>
        <a:xfrm>
          <a:off x="738913" y="1813582"/>
          <a:ext cx="1407519" cy="41688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400" b="1" kern="1200" dirty="0">
              <a:latin typeface="Calibri Light" panose="020F0302020204030204" pitchFamily="34" charset="0"/>
              <a:cs typeface="Calibri Light" panose="020F0302020204030204" pitchFamily="34" charset="0"/>
            </a:rPr>
            <a:t>הר הבית</a:t>
          </a:r>
          <a:endParaRPr lang="en-US" sz="1400" b="1" kern="1200" dirty="0"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751123" y="1825792"/>
        <a:ext cx="1383099" cy="3924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989DDB-C9B7-40FE-86BD-95653CAA8735}">
      <dsp:nvSpPr>
        <dsp:cNvPr id="0" name=""/>
        <dsp:cNvSpPr/>
      </dsp:nvSpPr>
      <dsp:spPr>
        <a:xfrm>
          <a:off x="2374972" y="0"/>
          <a:ext cx="3776509" cy="2982413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l="-6000" r="-6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95892D-0CC8-4841-896C-6EF8CCE0BA7E}">
      <dsp:nvSpPr>
        <dsp:cNvPr id="0" name=""/>
        <dsp:cNvSpPr/>
      </dsp:nvSpPr>
      <dsp:spPr>
        <a:xfrm>
          <a:off x="2346509" y="2122419"/>
          <a:ext cx="2618994" cy="845523"/>
        </a:xfrm>
        <a:prstGeom prst="wedgeRectCallout">
          <a:avLst>
            <a:gd name="adj1" fmla="val 20250"/>
            <a:gd name="adj2" fmla="val -607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effectLst/>
            </a:rPr>
            <a:t>Recurrent Neural Network + Mobile Data</a:t>
          </a:r>
          <a:endParaRPr lang="he-IL" sz="1800" b="1" kern="1200" dirty="0">
            <a:effectLst/>
          </a:endParaRPr>
        </a:p>
      </dsp:txBody>
      <dsp:txXfrm>
        <a:off x="2346509" y="2122419"/>
        <a:ext cx="2618994" cy="84552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42221F-B499-4815-A074-3E8B307759FD}">
      <dsp:nvSpPr>
        <dsp:cNvPr id="0" name=""/>
        <dsp:cNvSpPr/>
      </dsp:nvSpPr>
      <dsp:spPr>
        <a:xfrm>
          <a:off x="643982" y="0"/>
          <a:ext cx="3876492" cy="3876492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B70F9C-6B7E-4ECF-A611-5A74155F6500}">
      <dsp:nvSpPr>
        <dsp:cNvPr id="0" name=""/>
        <dsp:cNvSpPr/>
      </dsp:nvSpPr>
      <dsp:spPr>
        <a:xfrm>
          <a:off x="494993" y="127652"/>
          <a:ext cx="1885634" cy="168250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Ministry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Of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Tourism</a:t>
          </a:r>
        </a:p>
      </dsp:txBody>
      <dsp:txXfrm>
        <a:off x="577126" y="209785"/>
        <a:ext cx="1721368" cy="1518240"/>
      </dsp:txXfrm>
    </dsp:sp>
    <dsp:sp modelId="{6BC935F9-B0E2-4B99-8F0B-9530EF4BADF0}">
      <dsp:nvSpPr>
        <dsp:cNvPr id="0" name=""/>
        <dsp:cNvSpPr/>
      </dsp:nvSpPr>
      <dsp:spPr>
        <a:xfrm>
          <a:off x="2754632" y="127652"/>
          <a:ext cx="1885634" cy="168250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2015-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2017</a:t>
          </a:r>
        </a:p>
      </dsp:txBody>
      <dsp:txXfrm>
        <a:off x="2836765" y="209785"/>
        <a:ext cx="1721368" cy="1518240"/>
      </dsp:txXfrm>
    </dsp:sp>
    <dsp:sp modelId="{DA061820-9ACF-4114-9A5F-435E530C0373}">
      <dsp:nvSpPr>
        <dsp:cNvPr id="0" name=""/>
        <dsp:cNvSpPr/>
      </dsp:nvSpPr>
      <dsp:spPr>
        <a:xfrm>
          <a:off x="494993" y="2066333"/>
          <a:ext cx="1885634" cy="1682506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1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lang="en-US" sz="2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Tourist's activities</a:t>
          </a:r>
        </a:p>
      </dsp:txBody>
      <dsp:txXfrm>
        <a:off x="577126" y="2148466"/>
        <a:ext cx="1721368" cy="1518240"/>
      </dsp:txXfrm>
    </dsp:sp>
    <dsp:sp modelId="{08F315AE-4E1D-4C7C-BF7F-0D1578C9A31D}">
      <dsp:nvSpPr>
        <dsp:cNvPr id="0" name=""/>
        <dsp:cNvSpPr/>
      </dsp:nvSpPr>
      <dsp:spPr>
        <a:xfrm>
          <a:off x="2754632" y="2066333"/>
          <a:ext cx="1885634" cy="1682506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Tourists Info</a:t>
          </a:r>
        </a:p>
      </dsp:txBody>
      <dsp:txXfrm>
        <a:off x="2836765" y="2148466"/>
        <a:ext cx="1721368" cy="151824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488F3A-0ED7-42C5-B605-99C26E8133B9}">
      <dsp:nvSpPr>
        <dsp:cNvPr id="0" name=""/>
        <dsp:cNvSpPr/>
      </dsp:nvSpPr>
      <dsp:spPr>
        <a:xfrm>
          <a:off x="94571" y="3310"/>
          <a:ext cx="1703739" cy="1494421"/>
        </a:xfrm>
        <a:prstGeom prst="ellipse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Tourists Info</a:t>
          </a:r>
        </a:p>
      </dsp:txBody>
      <dsp:txXfrm>
        <a:off x="344078" y="222163"/>
        <a:ext cx="1204725" cy="1056715"/>
      </dsp:txXfrm>
    </dsp:sp>
    <dsp:sp modelId="{C2C40160-200D-4288-91FC-A4373FCBEB0F}">
      <dsp:nvSpPr>
        <dsp:cNvPr id="0" name=""/>
        <dsp:cNvSpPr/>
      </dsp:nvSpPr>
      <dsp:spPr>
        <a:xfrm>
          <a:off x="554129" y="1607578"/>
          <a:ext cx="784622" cy="784622"/>
        </a:xfrm>
        <a:prstGeom prst="mathPlus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b="1" kern="12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658131" y="1907617"/>
        <a:ext cx="576618" cy="184544"/>
      </dsp:txXfrm>
    </dsp:sp>
    <dsp:sp modelId="{1E197A17-4FC3-4442-AA29-501E5F8955A3}">
      <dsp:nvSpPr>
        <dsp:cNvPr id="0" name=""/>
        <dsp:cNvSpPr/>
      </dsp:nvSpPr>
      <dsp:spPr>
        <a:xfrm>
          <a:off x="83633" y="2502048"/>
          <a:ext cx="1725614" cy="1494421"/>
        </a:xfrm>
        <a:prstGeom prst="ellipse">
          <a:avLst/>
        </a:prstGeom>
        <a:solidFill>
          <a:schemeClr val="accent5">
            <a:lumMod val="60000"/>
            <a:lumOff val="4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Tourist's activities</a:t>
          </a:r>
        </a:p>
      </dsp:txBody>
      <dsp:txXfrm>
        <a:off x="336343" y="2720901"/>
        <a:ext cx="1220194" cy="1056715"/>
      </dsp:txXfrm>
    </dsp:sp>
    <dsp:sp modelId="{B22A57A8-6C69-4168-B917-2FAC783ED97E}">
      <dsp:nvSpPr>
        <dsp:cNvPr id="0" name=""/>
        <dsp:cNvSpPr/>
      </dsp:nvSpPr>
      <dsp:spPr>
        <a:xfrm>
          <a:off x="2012167" y="1748269"/>
          <a:ext cx="430189" cy="503240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b="1" kern="12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012167" y="1848917"/>
        <a:ext cx="301132" cy="301944"/>
      </dsp:txXfrm>
    </dsp:sp>
    <dsp:sp modelId="{A67274AE-C9AB-4CFC-AB39-2C65532783CD}">
      <dsp:nvSpPr>
        <dsp:cNvPr id="0" name=""/>
        <dsp:cNvSpPr/>
      </dsp:nvSpPr>
      <dsp:spPr>
        <a:xfrm>
          <a:off x="2620926" y="880856"/>
          <a:ext cx="2369667" cy="223806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activities.csv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31,644 x 31</a:t>
          </a:r>
        </a:p>
      </dsp:txBody>
      <dsp:txXfrm>
        <a:off x="2967956" y="1208613"/>
        <a:ext cx="1675607" cy="158255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E74E72-3B14-4568-A347-AD36AF328F1B}">
      <dsp:nvSpPr>
        <dsp:cNvPr id="0" name=""/>
        <dsp:cNvSpPr/>
      </dsp:nvSpPr>
      <dsp:spPr>
        <a:xfrm>
          <a:off x="0" y="3246578"/>
          <a:ext cx="2642883" cy="71027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All in </a:t>
          </a:r>
          <a:r>
            <a:rPr lang="en-US" sz="25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Hebrew</a:t>
          </a:r>
        </a:p>
      </dsp:txBody>
      <dsp:txXfrm>
        <a:off x="0" y="3246578"/>
        <a:ext cx="2642883" cy="710271"/>
      </dsp:txXfrm>
    </dsp:sp>
    <dsp:sp modelId="{337E0100-F826-485F-83BD-830CE4BC6CCB}">
      <dsp:nvSpPr>
        <dsp:cNvPr id="0" name=""/>
        <dsp:cNvSpPr/>
      </dsp:nvSpPr>
      <dsp:spPr>
        <a:xfrm rot="10800000">
          <a:off x="0" y="2164834"/>
          <a:ext cx="2642883" cy="1092398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500" b="0" i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473</a:t>
          </a:r>
          <a:r>
            <a:rPr lang="en-US" sz="2500" b="0" i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unique</a:t>
          </a:r>
          <a:endParaRPr lang="en-US" sz="25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10800000">
        <a:off x="0" y="2164834"/>
        <a:ext cx="2642883" cy="709807"/>
      </dsp:txXfrm>
    </dsp:sp>
    <dsp:sp modelId="{2FAFA070-532E-4FAA-BBCB-615D346B34DB}">
      <dsp:nvSpPr>
        <dsp:cNvPr id="0" name=""/>
        <dsp:cNvSpPr/>
      </dsp:nvSpPr>
      <dsp:spPr>
        <a:xfrm rot="10800000">
          <a:off x="0" y="1103692"/>
          <a:ext cx="2642883" cy="1092398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rPr>
            <a:t>act_place</a:t>
          </a:r>
        </a:p>
      </dsp:txBody>
      <dsp:txXfrm rot="10800000">
        <a:off x="0" y="1103692"/>
        <a:ext cx="2642883" cy="709807"/>
      </dsp:txXfrm>
    </dsp:sp>
    <dsp:sp modelId="{B4E421BF-FD62-4A3F-A5EB-5E1AABDEFF30}">
      <dsp:nvSpPr>
        <dsp:cNvPr id="0" name=""/>
        <dsp:cNvSpPr/>
      </dsp:nvSpPr>
      <dsp:spPr>
        <a:xfrm rot="10800000">
          <a:off x="0" y="1345"/>
          <a:ext cx="2642883" cy="1092398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Target column:</a:t>
          </a:r>
        </a:p>
      </dsp:txBody>
      <dsp:txXfrm rot="10800000">
        <a:off x="0" y="1345"/>
        <a:ext cx="2642883" cy="70980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E74E72-3B14-4568-A347-AD36AF328F1B}">
      <dsp:nvSpPr>
        <dsp:cNvPr id="0" name=""/>
        <dsp:cNvSpPr/>
      </dsp:nvSpPr>
      <dsp:spPr>
        <a:xfrm>
          <a:off x="0" y="3246578"/>
          <a:ext cx="2642883" cy="71027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All in </a:t>
          </a:r>
          <a:r>
            <a:rPr lang="en-US" sz="25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Hebrew</a:t>
          </a:r>
        </a:p>
      </dsp:txBody>
      <dsp:txXfrm>
        <a:off x="0" y="3246578"/>
        <a:ext cx="2642883" cy="710271"/>
      </dsp:txXfrm>
    </dsp:sp>
    <dsp:sp modelId="{337E0100-F826-485F-83BD-830CE4BC6CCB}">
      <dsp:nvSpPr>
        <dsp:cNvPr id="0" name=""/>
        <dsp:cNvSpPr/>
      </dsp:nvSpPr>
      <dsp:spPr>
        <a:xfrm rot="10800000">
          <a:off x="0" y="2164834"/>
          <a:ext cx="2642883" cy="1092398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3,674 unique</a:t>
          </a:r>
        </a:p>
      </dsp:txBody>
      <dsp:txXfrm rot="10800000">
        <a:off x="0" y="2164834"/>
        <a:ext cx="2642883" cy="709807"/>
      </dsp:txXfrm>
    </dsp:sp>
    <dsp:sp modelId="{2FAFA070-532E-4FAA-BBCB-615D346B34DB}">
      <dsp:nvSpPr>
        <dsp:cNvPr id="0" name=""/>
        <dsp:cNvSpPr/>
      </dsp:nvSpPr>
      <dsp:spPr>
        <a:xfrm rot="10800000">
          <a:off x="0" y="1103692"/>
          <a:ext cx="2642883" cy="1092398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rPr>
            <a:t>act_name</a:t>
          </a:r>
        </a:p>
      </dsp:txBody>
      <dsp:txXfrm rot="10800000">
        <a:off x="0" y="1103692"/>
        <a:ext cx="2642883" cy="709807"/>
      </dsp:txXfrm>
    </dsp:sp>
    <dsp:sp modelId="{B4E421BF-FD62-4A3F-A5EB-5E1AABDEFF30}">
      <dsp:nvSpPr>
        <dsp:cNvPr id="0" name=""/>
        <dsp:cNvSpPr/>
      </dsp:nvSpPr>
      <dsp:spPr>
        <a:xfrm rot="10800000">
          <a:off x="0" y="1345"/>
          <a:ext cx="2642883" cy="1092398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Target column:</a:t>
          </a:r>
        </a:p>
      </dsp:txBody>
      <dsp:txXfrm rot="10800000">
        <a:off x="0" y="1345"/>
        <a:ext cx="2642883" cy="70980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ABA54C-96CB-48DD-85BF-868E1CD8A080}">
      <dsp:nvSpPr>
        <dsp:cNvPr id="0" name=""/>
        <dsp:cNvSpPr/>
      </dsp:nvSpPr>
      <dsp:spPr>
        <a:xfrm>
          <a:off x="122546" y="1251"/>
          <a:ext cx="1565280" cy="78264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rPr>
            <a:t>Different spelling</a:t>
          </a:r>
        </a:p>
      </dsp:txBody>
      <dsp:txXfrm>
        <a:off x="145469" y="24174"/>
        <a:ext cx="1519434" cy="736794"/>
      </dsp:txXfrm>
    </dsp:sp>
    <dsp:sp modelId="{1C36A35F-A12E-407D-9C6D-01A3C6FF097D}">
      <dsp:nvSpPr>
        <dsp:cNvPr id="0" name=""/>
        <dsp:cNvSpPr/>
      </dsp:nvSpPr>
      <dsp:spPr>
        <a:xfrm>
          <a:off x="279074" y="783891"/>
          <a:ext cx="156528" cy="4594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59405"/>
              </a:lnTo>
              <a:lnTo>
                <a:pt x="156528" y="45940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4AF1EB-FE96-4AEA-84DE-2651B25EC444}">
      <dsp:nvSpPr>
        <dsp:cNvPr id="0" name=""/>
        <dsp:cNvSpPr/>
      </dsp:nvSpPr>
      <dsp:spPr>
        <a:xfrm>
          <a:off x="435602" y="979551"/>
          <a:ext cx="1252224" cy="52749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400" b="1" kern="1200" dirty="0">
              <a:latin typeface="Calibri Light" panose="020F0302020204030204" pitchFamily="34" charset="0"/>
              <a:cs typeface="Calibri Light" panose="020F0302020204030204" pitchFamily="34" charset="0"/>
            </a:rPr>
            <a:t>חוף ים</a:t>
          </a:r>
          <a:endParaRPr lang="en-US" sz="1400" b="1" kern="1200" dirty="0"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451052" y="995001"/>
        <a:ext cx="1221324" cy="496591"/>
      </dsp:txXfrm>
    </dsp:sp>
    <dsp:sp modelId="{826CBC58-A53A-4C7C-B4AC-5CB24EFD43D8}">
      <dsp:nvSpPr>
        <dsp:cNvPr id="0" name=""/>
        <dsp:cNvSpPr/>
      </dsp:nvSpPr>
      <dsp:spPr>
        <a:xfrm>
          <a:off x="279074" y="783891"/>
          <a:ext cx="156528" cy="11825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82557"/>
              </a:lnTo>
              <a:lnTo>
                <a:pt x="156528" y="1182557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B9BC06-BE16-4A5D-87B2-9B68B2665728}">
      <dsp:nvSpPr>
        <dsp:cNvPr id="0" name=""/>
        <dsp:cNvSpPr/>
      </dsp:nvSpPr>
      <dsp:spPr>
        <a:xfrm>
          <a:off x="435602" y="1702703"/>
          <a:ext cx="1252224" cy="52749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400" b="1" kern="1200" dirty="0">
              <a:latin typeface="Calibri Light" panose="020F0302020204030204" pitchFamily="34" charset="0"/>
              <a:cs typeface="Calibri Light" panose="020F0302020204030204" pitchFamily="34" charset="0"/>
            </a:rPr>
            <a:t>חוף ימי</a:t>
          </a:r>
          <a:endParaRPr lang="en-US" sz="1400" b="1" kern="1200" dirty="0"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451052" y="1718153"/>
        <a:ext cx="1221324" cy="496591"/>
      </dsp:txXfrm>
    </dsp:sp>
    <dsp:sp modelId="{4FCA1A1B-5813-4A8A-B1DF-3176C22121B2}">
      <dsp:nvSpPr>
        <dsp:cNvPr id="0" name=""/>
        <dsp:cNvSpPr/>
      </dsp:nvSpPr>
      <dsp:spPr>
        <a:xfrm>
          <a:off x="2079146" y="1251"/>
          <a:ext cx="1565280" cy="78264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rPr>
            <a:t>Different phrase</a:t>
          </a:r>
        </a:p>
      </dsp:txBody>
      <dsp:txXfrm>
        <a:off x="2102069" y="24174"/>
        <a:ext cx="1519434" cy="736794"/>
      </dsp:txXfrm>
    </dsp:sp>
    <dsp:sp modelId="{7933624B-CD46-4DFB-8FA5-F4675D02E325}">
      <dsp:nvSpPr>
        <dsp:cNvPr id="0" name=""/>
        <dsp:cNvSpPr/>
      </dsp:nvSpPr>
      <dsp:spPr>
        <a:xfrm>
          <a:off x="2235674" y="783891"/>
          <a:ext cx="156528" cy="4594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59405"/>
              </a:lnTo>
              <a:lnTo>
                <a:pt x="156528" y="45940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8AA2E6-B080-46CA-85FB-05E582C85334}">
      <dsp:nvSpPr>
        <dsp:cNvPr id="0" name=""/>
        <dsp:cNvSpPr/>
      </dsp:nvSpPr>
      <dsp:spPr>
        <a:xfrm>
          <a:off x="2392202" y="979551"/>
          <a:ext cx="1252224" cy="52749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400" b="1" kern="1200" dirty="0">
              <a:latin typeface="Calibri Light" panose="020F0302020204030204" pitchFamily="34" charset="0"/>
              <a:cs typeface="Calibri Light" panose="020F0302020204030204" pitchFamily="34" charset="0"/>
            </a:rPr>
            <a:t>עיר עתיקה</a:t>
          </a:r>
          <a:endParaRPr lang="en-US" sz="1400" b="1" kern="1200" dirty="0"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2407652" y="995001"/>
        <a:ext cx="1221324" cy="496591"/>
      </dsp:txXfrm>
    </dsp:sp>
    <dsp:sp modelId="{8A1027AE-7619-4AEC-8436-618302EC85AD}">
      <dsp:nvSpPr>
        <dsp:cNvPr id="0" name=""/>
        <dsp:cNvSpPr/>
      </dsp:nvSpPr>
      <dsp:spPr>
        <a:xfrm>
          <a:off x="2235674" y="783891"/>
          <a:ext cx="156528" cy="11825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82557"/>
              </a:lnTo>
              <a:lnTo>
                <a:pt x="156528" y="1182557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A4E6A1-0A39-467B-9B1E-A7667FBAA3DF}">
      <dsp:nvSpPr>
        <dsp:cNvPr id="0" name=""/>
        <dsp:cNvSpPr/>
      </dsp:nvSpPr>
      <dsp:spPr>
        <a:xfrm>
          <a:off x="2392202" y="1702703"/>
          <a:ext cx="1252224" cy="52749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400" b="1" kern="1200" dirty="0">
              <a:latin typeface="Calibri Light" panose="020F0302020204030204" pitchFamily="34" charset="0"/>
              <a:cs typeface="Calibri Light" panose="020F0302020204030204" pitchFamily="34" charset="0"/>
            </a:rPr>
            <a:t>טיול בעיר העתיקה</a:t>
          </a:r>
          <a:endParaRPr lang="en-US" sz="1400" b="1" kern="1200" dirty="0"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2407652" y="1718153"/>
        <a:ext cx="1221324" cy="49659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8A0495-9663-4447-A985-082276B2D3FD}">
      <dsp:nvSpPr>
        <dsp:cNvPr id="0" name=""/>
        <dsp:cNvSpPr/>
      </dsp:nvSpPr>
      <dsp:spPr>
        <a:xfrm>
          <a:off x="0" y="1335422"/>
          <a:ext cx="2618190" cy="4383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Less than 500 minutes</a:t>
          </a:r>
          <a:endParaRPr lang="en-US" sz="20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0" y="1335422"/>
        <a:ext cx="2618190" cy="438315"/>
      </dsp:txXfrm>
    </dsp:sp>
    <dsp:sp modelId="{E1FCC154-4034-4E6D-877F-0B7034CE925C}">
      <dsp:nvSpPr>
        <dsp:cNvPr id="0" name=""/>
        <dsp:cNvSpPr/>
      </dsp:nvSpPr>
      <dsp:spPr>
        <a:xfrm rot="10800000">
          <a:off x="0" y="680582"/>
          <a:ext cx="2618190" cy="674129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rPr>
            <a:t>More than 10 minutes</a:t>
          </a:r>
        </a:p>
      </dsp:txBody>
      <dsp:txXfrm rot="10800000">
        <a:off x="0" y="680582"/>
        <a:ext cx="2618190" cy="438029"/>
      </dsp:txXfrm>
    </dsp:sp>
    <dsp:sp modelId="{B4E421BF-FD62-4A3F-A5EB-5E1AABDEFF30}">
      <dsp:nvSpPr>
        <dsp:cNvPr id="0" name=""/>
        <dsp:cNvSpPr/>
      </dsp:nvSpPr>
      <dsp:spPr>
        <a:xfrm rot="10800000">
          <a:off x="0" y="10391"/>
          <a:ext cx="2618190" cy="674129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rPr>
            <a:t>act_duration</a:t>
          </a:r>
          <a:endParaRPr lang="en-US" sz="20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ourier New" panose="02070309020205020404" pitchFamily="49" charset="0"/>
            <a:cs typeface="Courier New" panose="02070309020205020404" pitchFamily="49" charset="0"/>
          </a:endParaRPr>
        </a:p>
      </dsp:txBody>
      <dsp:txXfrm rot="10800000">
        <a:off x="0" y="10391"/>
        <a:ext cx="2618190" cy="438029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36C539-E303-4444-BE82-355D862B5D7F}">
      <dsp:nvSpPr>
        <dsp:cNvPr id="0" name=""/>
        <dsp:cNvSpPr/>
      </dsp:nvSpPr>
      <dsp:spPr>
        <a:xfrm>
          <a:off x="0" y="548458"/>
          <a:ext cx="2618190" cy="35984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rPr>
            <a:t>More than 4 days</a:t>
          </a:r>
        </a:p>
      </dsp:txBody>
      <dsp:txXfrm>
        <a:off x="0" y="548458"/>
        <a:ext cx="2618190" cy="359848"/>
      </dsp:txXfrm>
    </dsp:sp>
    <dsp:sp modelId="{B4E421BF-FD62-4A3F-A5EB-5E1AABDEFF30}">
      <dsp:nvSpPr>
        <dsp:cNvPr id="0" name=""/>
        <dsp:cNvSpPr/>
      </dsp:nvSpPr>
      <dsp:spPr>
        <a:xfrm rot="10800000">
          <a:off x="0" y="8683"/>
          <a:ext cx="2618190" cy="553446"/>
        </a:xfrm>
        <a:prstGeom prst="upArrowCallou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ea typeface="+mn-ea"/>
              <a:cs typeface="Courier New" panose="02070309020205020404" pitchFamily="49" charset="0"/>
            </a:rPr>
            <a:t>total</a:t>
          </a:r>
          <a:r>
            <a:rPr lang="en-US" sz="2000" b="0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_</a:t>
          </a:r>
          <a:r>
            <a:rPr lang="en-US" sz="1800" b="1" kern="1200" dirty="0" err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ea typeface="+mn-ea"/>
              <a:cs typeface="Courier New" panose="02070309020205020404" pitchFamily="49" charset="0"/>
            </a:rPr>
            <a:t>visit</a:t>
          </a:r>
          <a:r>
            <a:rPr lang="en-US" sz="2000" b="0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_</a:t>
          </a:r>
          <a:r>
            <a:rPr lang="en-US" sz="1800" b="1" kern="1200" dirty="0" err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ea typeface="+mn-ea"/>
              <a:cs typeface="Courier New" panose="02070309020205020404" pitchFamily="49" charset="0"/>
            </a:rPr>
            <a:t>days</a:t>
          </a:r>
          <a:endParaRPr lang="en-US" sz="1800" b="1" kern="1200" dirty="0">
            <a:solidFill>
              <a:prstClr val="white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ourier New" panose="02070309020205020404" pitchFamily="49" charset="0"/>
            <a:ea typeface="+mn-ea"/>
            <a:cs typeface="Courier New" panose="02070309020205020404" pitchFamily="49" charset="0"/>
          </a:endParaRPr>
        </a:p>
      </dsp:txBody>
      <dsp:txXfrm rot="10800000">
        <a:off x="0" y="8683"/>
        <a:ext cx="2618190" cy="3596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>
            <a:extLst>
              <a:ext uri="{FF2B5EF4-FFF2-40B4-BE49-F238E27FC236}">
                <a16:creationId xmlns:a16="http://schemas.microsoft.com/office/drawing/2014/main" id="{F7D6A4AE-3B34-439D-B0BB-49736C81DA8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11D32ADE-B705-4839-9D0B-15CD63A4BA2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D2579303-D0A1-4850-8A9C-8F67BD3B7D89}" type="datetimeFigureOut">
              <a:rPr lang="he-IL" smtClean="0"/>
              <a:t>י"ג/אב/תשפ"א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0504041F-B512-4E90-BCE0-A679CCDAB2B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DEC6374A-8517-4987-A802-C1006AE8DB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C05A02E5-9DB0-48AB-B8AC-6E0A0BB431E4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413986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gif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svg>
</file>

<file path=ppt/media/image4.jpe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0DBE50CB-450E-4E05-9BCC-850903E97A83}" type="datetimeFigureOut">
              <a:rPr lang="he-IL" smtClean="0"/>
              <a:t>י"ג/אב/תשפ"א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A74F0F77-4793-4FB5-8257-8022BF0E0A8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90995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F0F77-4793-4FB5-8257-8022BF0E0A8C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657186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F0F77-4793-4FB5-8257-8022BF0E0A8C}" type="slidenum">
              <a:rPr lang="he-IL" smtClean="0"/>
              <a:t>12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55759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F0F77-4793-4FB5-8257-8022BF0E0A8C}" type="slidenum">
              <a:rPr lang="he-IL" smtClean="0"/>
              <a:t>13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683917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F0F77-4793-4FB5-8257-8022BF0E0A8C}" type="slidenum">
              <a:rPr lang="he-IL" smtClean="0"/>
              <a:t>14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870816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F0F77-4793-4FB5-8257-8022BF0E0A8C}" type="slidenum">
              <a:rPr lang="he-IL" smtClean="0"/>
              <a:t>15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350206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F0F77-4793-4FB5-8257-8022BF0E0A8C}" type="slidenum">
              <a:rPr lang="he-IL" smtClean="0"/>
              <a:t>16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837470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F0F77-4793-4FB5-8257-8022BF0E0A8C}" type="slidenum">
              <a:rPr lang="he-IL" smtClean="0"/>
              <a:t>17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610641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F0F77-4793-4FB5-8257-8022BF0E0A8C}" type="slidenum">
              <a:rPr lang="he-IL" smtClean="0"/>
              <a:t>18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185350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F0F77-4793-4FB5-8257-8022BF0E0A8C}" type="slidenum">
              <a:rPr lang="he-IL" smtClean="0"/>
              <a:t>19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743407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F0F77-4793-4FB5-8257-8022BF0E0A8C}" type="slidenum">
              <a:rPr lang="he-IL" smtClean="0"/>
              <a:t>20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577345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sz="1000" dirty="0"/>
              <a:t>תכנון והטמעה של מערכת המלצות חכמה לאטרקציות תיירותיות: שילוב מודל </a:t>
            </a:r>
            <a:r>
              <a:rPr lang="en-US" sz="1000" dirty="0"/>
              <a:t>EBM</a:t>
            </a:r>
            <a:r>
              <a:rPr lang="he-IL" sz="1000" dirty="0"/>
              <a:t> רשת</a:t>
            </a:r>
            <a:r>
              <a:rPr lang="en-US" sz="1000" dirty="0"/>
              <a:t>Bayesian </a:t>
            </a:r>
            <a:r>
              <a:rPr lang="he-IL" sz="1000" dirty="0"/>
              <a:t> ומפות גוגל</a:t>
            </a:r>
          </a:p>
          <a:p>
            <a:endParaRPr lang="he-IL" sz="1000" dirty="0"/>
          </a:p>
          <a:p>
            <a:r>
              <a:rPr lang="he-IL" sz="1000" dirty="0"/>
              <a:t>בהתבסס על מודל </a:t>
            </a:r>
            <a:r>
              <a:rPr lang="en-US" sz="1000" dirty="0"/>
              <a:t> Engel – Blackwell – </a:t>
            </a:r>
            <a:r>
              <a:rPr lang="en-US" sz="1000" dirty="0" err="1"/>
              <a:t>Miniard</a:t>
            </a:r>
            <a:r>
              <a:rPr lang="en-US" sz="1000" dirty="0"/>
              <a:t> (EBM), </a:t>
            </a:r>
            <a:r>
              <a:rPr lang="he-IL" sz="1000" dirty="0"/>
              <a:t>מחקר זה השתמש בנתונים שפורסמו על ידי</a:t>
            </a:r>
          </a:p>
          <a:p>
            <a:r>
              <a:rPr lang="he-IL" sz="1000" dirty="0"/>
              <a:t>לשכת התיירות בטאיוואן לפתח מערכת תומכת החלטות באטרקציות תיירותיות. ההסתברות שאטרקציה תיירותית תפנה לתייר מסוים מחושבת באמצעות רשת בייסיאנית, ודיוק החיזוי מאומת על ידי בדיקת עקומת </a:t>
            </a:r>
            <a:r>
              <a:rPr lang="en-US" sz="1000" dirty="0"/>
              <a:t>ROC</a:t>
            </a:r>
            <a:r>
              <a:rPr lang="he-IL" sz="1000" dirty="0"/>
              <a:t> </a:t>
            </a:r>
          </a:p>
          <a:p>
            <a:endParaRPr lang="he-IL" sz="1000" dirty="0"/>
          </a:p>
          <a:p>
            <a:r>
              <a:rPr lang="he-IL" sz="1000" dirty="0"/>
              <a:t>אטרקציות מוצגות באמצעות ממשק משתמש אינטראקטיבי באמצעות מפות </a:t>
            </a:r>
            <a:r>
              <a:rPr lang="en-US" sz="1000" dirty="0"/>
              <a:t>Google. </a:t>
            </a:r>
            <a:endParaRPr lang="he-IL" sz="1000" dirty="0"/>
          </a:p>
          <a:p>
            <a:r>
              <a:rPr lang="he-IL" sz="1000" dirty="0"/>
              <a:t>מחקר זה מאפשר על ידי שילוב של מודל </a:t>
            </a:r>
            <a:r>
              <a:rPr lang="en-US" sz="1000" dirty="0"/>
              <a:t> EBM </a:t>
            </a:r>
            <a:r>
              <a:rPr lang="he-IL" sz="1000" dirty="0"/>
              <a:t>עם רשת בייסיאנית להציע מערכת תומכת החלטות שנקראת</a:t>
            </a:r>
          </a:p>
          <a:p>
            <a:r>
              <a:rPr lang="he-IL" sz="1000" dirty="0"/>
              <a:t>מערכת האטרקציות התיירותיות החכמות</a:t>
            </a:r>
            <a:r>
              <a:rPr lang="en-US" sz="1000" dirty="0"/>
              <a:t>TAS). </a:t>
            </a:r>
            <a:r>
              <a:rPr lang="he-IL" sz="1000" dirty="0"/>
              <a:t>) זה הוכיח חיזוי טוב של תיירות אטרקציות ומספק מידע על בסיס מפה ששימושי לתיירים.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F0F77-4793-4FB5-8257-8022BF0E0A8C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733240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F0F77-4793-4FB5-8257-8022BF0E0A8C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07480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F0F77-4793-4FB5-8257-8022BF0E0A8C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645445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F0F77-4793-4FB5-8257-8022BF0E0A8C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900906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F0F77-4793-4FB5-8257-8022BF0E0A8C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199175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F0F77-4793-4FB5-8257-8022BF0E0A8C}" type="slidenum">
              <a:rPr lang="he-IL" smtClean="0"/>
              <a:t>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481847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F0F77-4793-4FB5-8257-8022BF0E0A8C}" type="slidenum">
              <a:rPr lang="he-IL" smtClean="0"/>
              <a:t>10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528556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F0F77-4793-4FB5-8257-8022BF0E0A8C}" type="slidenum">
              <a:rPr lang="he-IL" smtClean="0"/>
              <a:t>11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88399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159C540-AACD-4A85-8768-6CAB873052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7DA4884E-951A-4F5F-B445-A81BC16A32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9B3D47C-E7DE-4B14-9B8A-AAF78C84CE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E6DD78-9827-479D-8834-D45AE677578C}" type="datetimeFigureOut">
              <a:rPr lang="he-IL" smtClean="0"/>
              <a:t>י"ג/אב/תשפ"א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27953B37-5C4C-461D-AE03-409CAAF37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7197AD28-8F83-4FBC-9C05-F25899593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22D8-7544-495A-9487-89F92D15A92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3626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B7ACD37-7260-4D08-94F0-24CC46978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6D426AB7-0F38-4AC2-ADAE-88585081B0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049E2C5-0F5B-46CD-9B31-46437022B8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E6DD78-9827-479D-8834-D45AE677578C}" type="datetimeFigureOut">
              <a:rPr lang="he-IL" smtClean="0"/>
              <a:t>י"ג/אב/תשפ"א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1958F708-A07C-49CA-B0A2-17B6C02C0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1B34821-A3FE-4218-90AA-756CEB324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22D8-7544-495A-9487-89F92D15A92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65815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2A699598-A3F2-486F-84A7-6C0A1509CA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2FB10871-0DA0-415B-BEF0-F35DAE84DB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5D1BF4D-AAF4-4753-AFFE-72CD7C44DA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E6DD78-9827-479D-8834-D45AE677578C}" type="datetimeFigureOut">
              <a:rPr lang="he-IL" smtClean="0"/>
              <a:t>י"ג/אב/תשפ"א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3508386-46DC-462E-B07B-2A6DD9ED6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76C4A68-3459-4514-9AE3-B449BE8C3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22D8-7544-495A-9487-89F92D15A92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50747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F2FA1D1-9213-40AE-8A3E-5DA9E49DE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2C4D949A-2CDB-4DE8-9449-9A2DFE8B5E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883FE46-E9CE-4D30-88FB-310C3C35BD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E6DD78-9827-479D-8834-D45AE677578C}" type="datetimeFigureOut">
              <a:rPr lang="he-IL" smtClean="0"/>
              <a:t>י"ג/אב/תשפ"א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C7642BF-3E0B-447D-8D97-B96F695E0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Tourists Recommendation System </a:t>
            </a:r>
            <a:endParaRPr lang="he-IL" dirty="0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5915A386-88B2-4485-8FD4-87FF43389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22D8-7544-495A-9487-89F92D15A92F}" type="slidenum">
              <a:rPr lang="he-IL" smtClean="0"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842779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DDD7464-6B34-4BBC-A4C9-AA6B18454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5BB8B7A6-34E3-40C0-9A73-4946B580B9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7762E95B-8883-4B0C-8DEA-906B465FBF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E6DD78-9827-479D-8834-D45AE677578C}" type="datetimeFigureOut">
              <a:rPr lang="he-IL" smtClean="0"/>
              <a:t>י"ג/אב/תשפ"א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3600D34F-B99B-44D5-9ABF-83FAB4307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2011A84-9D42-49F2-A534-2C46B0FC9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22D8-7544-495A-9487-89F92D15A92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85504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2EB95FA-7DA3-4A1F-8F9A-D404AA57E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E28FEF8-26D6-4956-9731-B879C74A76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EB98FD4E-6C81-463F-9ACE-5722422512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66BA720E-37AA-425D-8610-DC51606F93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E6DD78-9827-479D-8834-D45AE677578C}" type="datetimeFigureOut">
              <a:rPr lang="he-IL" smtClean="0"/>
              <a:t>י"ג/אב/תשפ"א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F28DF6B5-475D-4F1B-BB5E-3613A5400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C3A99AF3-DFA4-475F-99E8-225974F7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22D8-7544-495A-9487-89F92D15A92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97051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E7F9CF6-C1CD-4551-91A5-F7B56903C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A5305540-3202-47E0-9EBF-3AC8F11FD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F33E1E59-5678-45D2-85F5-722C4CAD70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34FEAFDB-B29D-456C-987E-314AD9AB34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FDBF94C1-2692-43A4-814B-FA1957426B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31381594-CAC5-4417-8668-90B1B9C8BE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E6DD78-9827-479D-8834-D45AE677578C}" type="datetimeFigureOut">
              <a:rPr lang="he-IL" smtClean="0"/>
              <a:t>י"ג/אב/תשפ"א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789767FE-FC20-4827-AE7F-D7DDBD8A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A40A5FD3-B6B9-41A8-8877-FE24FE0E6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22D8-7544-495A-9487-89F92D15A92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37416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97AD13F-FD87-4906-AAF1-7B88C8A00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4BF639D2-091C-47BA-9EE4-E807DA91B4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E6DD78-9827-479D-8834-D45AE677578C}" type="datetimeFigureOut">
              <a:rPr lang="he-IL" smtClean="0"/>
              <a:t>י"ג/אב/תשפ"א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C9975C84-A2A0-4F4C-BD30-8F6505254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015C1C64-2BE0-4A17-80A0-1E127A9CB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22D8-7544-495A-9487-89F92D15A92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92677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401ADB52-60DD-48B4-9E22-173BA861EB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E6DD78-9827-479D-8834-D45AE677578C}" type="datetimeFigureOut">
              <a:rPr lang="he-IL" smtClean="0"/>
              <a:t>י"ג/אב/תשפ"א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03762F69-563E-4563-8C2E-92AA9086B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E2706D44-04DE-4371-AF04-8B456390D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22D8-7544-495A-9487-89F92D15A92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51091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6C42EF7-472E-4DB8-AF08-6E4A0CCC2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B072C82-3C58-45EA-B28E-9D5A612827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74F43372-00E5-45DA-ADE3-A3316BC711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03284C7A-3502-473E-86B6-E7636AFD30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E6DD78-9827-479D-8834-D45AE677578C}" type="datetimeFigureOut">
              <a:rPr lang="he-IL" smtClean="0"/>
              <a:t>י"ג/אב/תשפ"א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A54FC2BD-90A8-4A43-9A7E-AFDE1A6B6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C09F91C5-6A9F-4BEB-9D98-5744E061A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22D8-7544-495A-9487-89F92D15A92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92035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AEEFC76-CA28-4123-BE77-E0A6A363C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E45CFB5D-4ACD-43CC-8841-9A8C43576D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2F9B5BC4-CFB2-4A13-A61A-B8D61D907F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E0386443-82BF-4E03-A062-BDEEA88B76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E6DD78-9827-479D-8834-D45AE677578C}" type="datetimeFigureOut">
              <a:rPr lang="he-IL" smtClean="0"/>
              <a:t>י"ג/אב/תשפ"א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539722F2-5EF0-4E27-A4B3-598DFF410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E14876E8-49E1-44BF-ABFB-39BF2AF22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B22D8-7544-495A-9487-89F92D15A92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01261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E53EADA-F0E5-4228-A62E-A6DCED16A890}"/>
              </a:ext>
            </a:extLst>
          </p:cNvPr>
          <p:cNvSpPr/>
          <p:nvPr userDrawn="1"/>
        </p:nvSpPr>
        <p:spPr>
          <a:xfrm>
            <a:off x="0" y="6208297"/>
            <a:ext cx="12192000" cy="66414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16" name="מחבר ישר 15">
            <a:extLst>
              <a:ext uri="{FF2B5EF4-FFF2-40B4-BE49-F238E27FC236}">
                <a16:creationId xmlns:a16="http://schemas.microsoft.com/office/drawing/2014/main" id="{AE39A9EA-98E8-4467-8A30-E47B7DEE1A31}"/>
              </a:ext>
            </a:extLst>
          </p:cNvPr>
          <p:cNvCxnSpPr>
            <a:cxnSpLocks/>
          </p:cNvCxnSpPr>
          <p:nvPr userDrawn="1"/>
        </p:nvCxnSpPr>
        <p:spPr>
          <a:xfrm>
            <a:off x="354467" y="6533901"/>
            <a:ext cx="9991898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מלבן: פינות מעוגלות 13">
            <a:extLst>
              <a:ext uri="{FF2B5EF4-FFF2-40B4-BE49-F238E27FC236}">
                <a16:creationId xmlns:a16="http://schemas.microsoft.com/office/drawing/2014/main" id="{9758F99C-0DAD-4CE6-81EA-F304A9510AB3}"/>
              </a:ext>
            </a:extLst>
          </p:cNvPr>
          <p:cNvSpPr/>
          <p:nvPr userDrawn="1"/>
        </p:nvSpPr>
        <p:spPr>
          <a:xfrm>
            <a:off x="72044" y="49214"/>
            <a:ext cx="2536767" cy="1172758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638FFB8-DC6D-4554-84BE-023B65FA091A}"/>
              </a:ext>
            </a:extLst>
          </p:cNvPr>
          <p:cNvSpPr txBox="1">
            <a:spLocks/>
          </p:cNvSpPr>
          <p:nvPr/>
        </p:nvSpPr>
        <p:spPr>
          <a:xfrm>
            <a:off x="234189" y="241069"/>
            <a:ext cx="1975611" cy="107459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fontAlgn="auto">
              <a:spcAft>
                <a:spcPts val="600"/>
              </a:spcAft>
              <a:buClrTx/>
              <a:buSzTx/>
              <a:tabLst/>
              <a:defRPr/>
            </a:pPr>
            <a:endParaRPr kumimoji="0" lang="en-US" sz="1800" b="1" i="0" u="none" strike="noStrike" kern="1200" cap="none" spc="-5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8" name="תרשים זרימה: תהליך חלופי 17">
            <a:extLst>
              <a:ext uri="{FF2B5EF4-FFF2-40B4-BE49-F238E27FC236}">
                <a16:creationId xmlns:a16="http://schemas.microsoft.com/office/drawing/2014/main" id="{99873D86-93AF-43A1-9A1D-32BDFE4CBB88}"/>
              </a:ext>
            </a:extLst>
          </p:cNvPr>
          <p:cNvSpPr/>
          <p:nvPr userDrawn="1"/>
        </p:nvSpPr>
        <p:spPr>
          <a:xfrm>
            <a:off x="10540538" y="67112"/>
            <a:ext cx="1539609" cy="1505610"/>
          </a:xfrm>
          <a:prstGeom prst="flowChartAlternateProcess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0" name="אליפסה 19">
            <a:extLst>
              <a:ext uri="{FF2B5EF4-FFF2-40B4-BE49-F238E27FC236}">
                <a16:creationId xmlns:a16="http://schemas.microsoft.com/office/drawing/2014/main" id="{1E7C4401-99F2-4341-986C-3B9544D4C845}"/>
              </a:ext>
            </a:extLst>
          </p:cNvPr>
          <p:cNvSpPr/>
          <p:nvPr userDrawn="1"/>
        </p:nvSpPr>
        <p:spPr>
          <a:xfrm>
            <a:off x="454243" y="6415009"/>
            <a:ext cx="216131" cy="224444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24" name="אליפסה 23">
            <a:extLst>
              <a:ext uri="{FF2B5EF4-FFF2-40B4-BE49-F238E27FC236}">
                <a16:creationId xmlns:a16="http://schemas.microsoft.com/office/drawing/2014/main" id="{A1367D3E-4A95-4B78-8029-D516DB37AE6C}"/>
              </a:ext>
            </a:extLst>
          </p:cNvPr>
          <p:cNvSpPr/>
          <p:nvPr userDrawn="1"/>
        </p:nvSpPr>
        <p:spPr>
          <a:xfrm>
            <a:off x="1826384" y="6421678"/>
            <a:ext cx="216131" cy="22444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25" name="אליפסה 24">
            <a:extLst>
              <a:ext uri="{FF2B5EF4-FFF2-40B4-BE49-F238E27FC236}">
                <a16:creationId xmlns:a16="http://schemas.microsoft.com/office/drawing/2014/main" id="{04B665AB-E1A6-4256-9DA8-5EFF00A00855}"/>
              </a:ext>
            </a:extLst>
          </p:cNvPr>
          <p:cNvSpPr/>
          <p:nvPr userDrawn="1"/>
        </p:nvSpPr>
        <p:spPr>
          <a:xfrm>
            <a:off x="3198525" y="6432904"/>
            <a:ext cx="216131" cy="22444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26" name="אליפסה 25">
            <a:extLst>
              <a:ext uri="{FF2B5EF4-FFF2-40B4-BE49-F238E27FC236}">
                <a16:creationId xmlns:a16="http://schemas.microsoft.com/office/drawing/2014/main" id="{0FAF6D80-A66A-45A9-AF5B-ED3B21BA25BC}"/>
              </a:ext>
            </a:extLst>
          </p:cNvPr>
          <p:cNvSpPr/>
          <p:nvPr userDrawn="1"/>
        </p:nvSpPr>
        <p:spPr>
          <a:xfrm>
            <a:off x="5942807" y="6427103"/>
            <a:ext cx="216131" cy="22444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27" name="אליפסה 26">
            <a:extLst>
              <a:ext uri="{FF2B5EF4-FFF2-40B4-BE49-F238E27FC236}">
                <a16:creationId xmlns:a16="http://schemas.microsoft.com/office/drawing/2014/main" id="{8FB678C3-87CB-4D89-AAB6-35C578CEDF31}"/>
              </a:ext>
            </a:extLst>
          </p:cNvPr>
          <p:cNvSpPr/>
          <p:nvPr userDrawn="1"/>
        </p:nvSpPr>
        <p:spPr>
          <a:xfrm>
            <a:off x="10059230" y="6421678"/>
            <a:ext cx="216131" cy="22444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19" name="אליפסה 18">
            <a:extLst>
              <a:ext uri="{FF2B5EF4-FFF2-40B4-BE49-F238E27FC236}">
                <a16:creationId xmlns:a16="http://schemas.microsoft.com/office/drawing/2014/main" id="{CCDDEA4A-6D8C-4C4C-8ABA-AB8A526D40B8}"/>
              </a:ext>
            </a:extLst>
          </p:cNvPr>
          <p:cNvSpPr/>
          <p:nvPr userDrawn="1"/>
        </p:nvSpPr>
        <p:spPr>
          <a:xfrm>
            <a:off x="7314948" y="6421678"/>
            <a:ext cx="216131" cy="22444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21" name="אליפסה 20">
            <a:extLst>
              <a:ext uri="{FF2B5EF4-FFF2-40B4-BE49-F238E27FC236}">
                <a16:creationId xmlns:a16="http://schemas.microsoft.com/office/drawing/2014/main" id="{82B0045D-0636-4400-B56D-1259027E9BB2}"/>
              </a:ext>
            </a:extLst>
          </p:cNvPr>
          <p:cNvSpPr/>
          <p:nvPr userDrawn="1"/>
        </p:nvSpPr>
        <p:spPr>
          <a:xfrm>
            <a:off x="4570666" y="6424217"/>
            <a:ext cx="216131" cy="22444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22" name="אליפסה 21">
            <a:extLst>
              <a:ext uri="{FF2B5EF4-FFF2-40B4-BE49-F238E27FC236}">
                <a16:creationId xmlns:a16="http://schemas.microsoft.com/office/drawing/2014/main" id="{487EF772-9778-4E2D-81CD-E1AD9BD48F61}"/>
              </a:ext>
            </a:extLst>
          </p:cNvPr>
          <p:cNvSpPr/>
          <p:nvPr userDrawn="1"/>
        </p:nvSpPr>
        <p:spPr>
          <a:xfrm>
            <a:off x="8687089" y="6421678"/>
            <a:ext cx="216131" cy="22444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696B2AC6-381F-417C-8515-F80611E7B87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5400000">
            <a:off x="10649995" y="6093719"/>
            <a:ext cx="546895" cy="863164"/>
          </a:xfrm>
          <a:prstGeom prst="rect">
            <a:avLst/>
          </a:prstGeom>
        </p:spPr>
      </p:pic>
      <p:sp>
        <p:nvSpPr>
          <p:cNvPr id="28" name="תיבת טקסט 11">
            <a:extLst>
              <a:ext uri="{FF2B5EF4-FFF2-40B4-BE49-F238E27FC236}">
                <a16:creationId xmlns:a16="http://schemas.microsoft.com/office/drawing/2014/main" id="{63275440-CC98-4736-9F3C-72B1E0785EEC}"/>
              </a:ext>
            </a:extLst>
          </p:cNvPr>
          <p:cNvSpPr txBox="1"/>
          <p:nvPr userDrawn="1"/>
        </p:nvSpPr>
        <p:spPr>
          <a:xfrm>
            <a:off x="10960174" y="6423891"/>
            <a:ext cx="13058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spc="-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Varela Round" panose="00000500000000000000" pitchFamily="2" charset="-79"/>
              </a:rPr>
              <a:t>TOURIST</a:t>
            </a:r>
            <a:endParaRPr lang="he-IL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8944F68-3A61-4150-9E3E-C254DECC4702}"/>
              </a:ext>
            </a:extLst>
          </p:cNvPr>
          <p:cNvSpPr/>
          <p:nvPr userDrawn="1"/>
        </p:nvSpPr>
        <p:spPr>
          <a:xfrm>
            <a:off x="0" y="4198"/>
            <a:ext cx="12192000" cy="10168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70873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5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.xml"/><Relationship Id="rId5" Type="http://schemas.openxmlformats.org/officeDocument/2006/relationships/image" Target="../media/image28.png"/><Relationship Id="rId4" Type="http://schemas.openxmlformats.org/officeDocument/2006/relationships/image" Target="../media/image26.jpe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4.xml"/><Relationship Id="rId3" Type="http://schemas.openxmlformats.org/officeDocument/2006/relationships/image" Target="../media/image17.png"/><Relationship Id="rId7" Type="http://schemas.openxmlformats.org/officeDocument/2006/relationships/diagramColors" Target="../diagrams/colors14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4.xml"/><Relationship Id="rId5" Type="http://schemas.openxmlformats.org/officeDocument/2006/relationships/diagramLayout" Target="../diagrams/layout14.xml"/><Relationship Id="rId10" Type="http://schemas.microsoft.com/office/2007/relationships/hdphoto" Target="../media/hdphoto1.wdp"/><Relationship Id="rId4" Type="http://schemas.openxmlformats.org/officeDocument/2006/relationships/diagramData" Target="../diagrams/data14.xml"/><Relationship Id="rId9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chart" Target="../charts/char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13" Type="http://schemas.microsoft.com/office/2007/relationships/hdphoto" Target="../media/hdphoto2.wdp"/><Relationship Id="rId3" Type="http://schemas.openxmlformats.org/officeDocument/2006/relationships/image" Target="../media/image5.png"/><Relationship Id="rId7" Type="http://schemas.openxmlformats.org/officeDocument/2006/relationships/diagramQuickStyle" Target="../diagrams/quickStyle1.xml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11" Type="http://schemas.openxmlformats.org/officeDocument/2006/relationships/image" Target="../media/image7.svg"/><Relationship Id="rId5" Type="http://schemas.openxmlformats.org/officeDocument/2006/relationships/diagramData" Target="../diagrams/data1.xml"/><Relationship Id="rId10" Type="http://schemas.openxmlformats.org/officeDocument/2006/relationships/image" Target="../media/image6.png"/><Relationship Id="rId4" Type="http://schemas.microsoft.com/office/2007/relationships/hdphoto" Target="../media/hdphoto1.wdp"/><Relationship Id="rId9" Type="http://schemas.microsoft.com/office/2007/relationships/diagramDrawing" Target="../diagrams/drawing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eg"/><Relationship Id="rId3" Type="http://schemas.openxmlformats.org/officeDocument/2006/relationships/image" Target="../media/image32.png"/><Relationship Id="rId7" Type="http://schemas.microsoft.com/office/2007/relationships/hdphoto" Target="../media/hdphoto1.wdp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5.png"/><Relationship Id="rId10" Type="http://schemas.openxmlformats.org/officeDocument/2006/relationships/image" Target="../media/image35.png"/><Relationship Id="rId4" Type="http://schemas.microsoft.com/office/2007/relationships/hdphoto" Target="../media/hdphoto4.wdp"/><Relationship Id="rId9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1.sv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image" Target="../media/image7.svg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6.png"/><Relationship Id="rId4" Type="http://schemas.openxmlformats.org/officeDocument/2006/relationships/diagramLayout" Target="../diagrams/layout2.xml"/><Relationship Id="rId9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diagramColors" Target="../diagrams/colors4.xml"/><Relationship Id="rId18" Type="http://schemas.microsoft.com/office/2007/relationships/hdphoto" Target="../media/hdphoto1.wdp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openxmlformats.org/officeDocument/2006/relationships/diagramQuickStyle" Target="../diagrams/quickStyle4.xml"/><Relationship Id="rId1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5.sv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11" Type="http://schemas.openxmlformats.org/officeDocument/2006/relationships/diagramLayout" Target="../diagrams/layout4.xml"/><Relationship Id="rId5" Type="http://schemas.openxmlformats.org/officeDocument/2006/relationships/diagramQuickStyle" Target="../diagrams/quickStyle3.xml"/><Relationship Id="rId15" Type="http://schemas.openxmlformats.org/officeDocument/2006/relationships/image" Target="../media/image14.png"/><Relationship Id="rId10" Type="http://schemas.openxmlformats.org/officeDocument/2006/relationships/diagramData" Target="../diagrams/data4.xml"/><Relationship Id="rId4" Type="http://schemas.openxmlformats.org/officeDocument/2006/relationships/diagramLayout" Target="../diagrams/layout3.xml"/><Relationship Id="rId9" Type="http://schemas.microsoft.com/office/2007/relationships/hdphoto" Target="../media/hdphoto3.wdp"/><Relationship Id="rId14" Type="http://schemas.microsoft.com/office/2007/relationships/diagramDrawing" Target="../diagrams/drawing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6.xml"/><Relationship Id="rId13" Type="http://schemas.openxmlformats.org/officeDocument/2006/relationships/diagramData" Target="../diagrams/data7.xml"/><Relationship Id="rId18" Type="http://schemas.openxmlformats.org/officeDocument/2006/relationships/image" Target="../media/image5.png"/><Relationship Id="rId3" Type="http://schemas.openxmlformats.org/officeDocument/2006/relationships/diagramData" Target="../diagrams/data5.xml"/><Relationship Id="rId21" Type="http://schemas.microsoft.com/office/2007/relationships/hdphoto" Target="../media/hdphoto3.wdp"/><Relationship Id="rId7" Type="http://schemas.microsoft.com/office/2007/relationships/diagramDrawing" Target="../diagrams/drawing5.xml"/><Relationship Id="rId12" Type="http://schemas.microsoft.com/office/2007/relationships/diagramDrawing" Target="../diagrams/drawing6.xml"/><Relationship Id="rId17" Type="http://schemas.microsoft.com/office/2007/relationships/diagramDrawing" Target="../diagrams/drawing7.xml"/><Relationship Id="rId2" Type="http://schemas.openxmlformats.org/officeDocument/2006/relationships/notesSlide" Target="../notesSlides/notesSlide5.xml"/><Relationship Id="rId16" Type="http://schemas.openxmlformats.org/officeDocument/2006/relationships/diagramColors" Target="../diagrams/colors7.xml"/><Relationship Id="rId20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11" Type="http://schemas.openxmlformats.org/officeDocument/2006/relationships/diagramColors" Target="../diagrams/colors6.xml"/><Relationship Id="rId5" Type="http://schemas.openxmlformats.org/officeDocument/2006/relationships/diagramQuickStyle" Target="../diagrams/quickStyle5.xml"/><Relationship Id="rId15" Type="http://schemas.openxmlformats.org/officeDocument/2006/relationships/diagramQuickStyle" Target="../diagrams/quickStyle7.xml"/><Relationship Id="rId10" Type="http://schemas.openxmlformats.org/officeDocument/2006/relationships/diagramQuickStyle" Target="../diagrams/quickStyle6.xml"/><Relationship Id="rId19" Type="http://schemas.microsoft.com/office/2007/relationships/hdphoto" Target="../media/hdphoto1.wdp"/><Relationship Id="rId4" Type="http://schemas.openxmlformats.org/officeDocument/2006/relationships/diagramLayout" Target="../diagrams/layout5.xml"/><Relationship Id="rId9" Type="http://schemas.openxmlformats.org/officeDocument/2006/relationships/diagramLayout" Target="../diagrams/layout6.xml"/><Relationship Id="rId14" Type="http://schemas.openxmlformats.org/officeDocument/2006/relationships/diagramLayout" Target="../diagrams/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9.xml"/><Relationship Id="rId13" Type="http://schemas.openxmlformats.org/officeDocument/2006/relationships/diagramData" Target="../diagrams/data10.xml"/><Relationship Id="rId18" Type="http://schemas.openxmlformats.org/officeDocument/2006/relationships/diagramData" Target="../diagrams/data11.xml"/><Relationship Id="rId26" Type="http://schemas.microsoft.com/office/2007/relationships/hdphoto" Target="../media/hdphoto3.wdp"/><Relationship Id="rId3" Type="http://schemas.openxmlformats.org/officeDocument/2006/relationships/diagramData" Target="../diagrams/data8.xml"/><Relationship Id="rId21" Type="http://schemas.openxmlformats.org/officeDocument/2006/relationships/diagramColors" Target="../diagrams/colors11.xml"/><Relationship Id="rId7" Type="http://schemas.microsoft.com/office/2007/relationships/diagramDrawing" Target="../diagrams/drawing8.xml"/><Relationship Id="rId12" Type="http://schemas.microsoft.com/office/2007/relationships/diagramDrawing" Target="../diagrams/drawing9.xml"/><Relationship Id="rId17" Type="http://schemas.microsoft.com/office/2007/relationships/diagramDrawing" Target="../diagrams/drawing10.xml"/><Relationship Id="rId25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6" Type="http://schemas.openxmlformats.org/officeDocument/2006/relationships/diagramColors" Target="../diagrams/colors10.xml"/><Relationship Id="rId20" Type="http://schemas.openxmlformats.org/officeDocument/2006/relationships/diagramQuickStyle" Target="../diagrams/quickStyl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11" Type="http://schemas.openxmlformats.org/officeDocument/2006/relationships/diagramColors" Target="../diagrams/colors9.xml"/><Relationship Id="rId24" Type="http://schemas.microsoft.com/office/2007/relationships/hdphoto" Target="../media/hdphoto1.wdp"/><Relationship Id="rId5" Type="http://schemas.openxmlformats.org/officeDocument/2006/relationships/diagramQuickStyle" Target="../diagrams/quickStyle8.xml"/><Relationship Id="rId15" Type="http://schemas.openxmlformats.org/officeDocument/2006/relationships/diagramQuickStyle" Target="../diagrams/quickStyle10.xml"/><Relationship Id="rId23" Type="http://schemas.openxmlformats.org/officeDocument/2006/relationships/image" Target="../media/image5.png"/><Relationship Id="rId10" Type="http://schemas.openxmlformats.org/officeDocument/2006/relationships/diagramQuickStyle" Target="../diagrams/quickStyle9.xml"/><Relationship Id="rId19" Type="http://schemas.openxmlformats.org/officeDocument/2006/relationships/diagramLayout" Target="../diagrams/layout11.xml"/><Relationship Id="rId4" Type="http://schemas.openxmlformats.org/officeDocument/2006/relationships/diagramLayout" Target="../diagrams/layout8.xml"/><Relationship Id="rId9" Type="http://schemas.openxmlformats.org/officeDocument/2006/relationships/diagramLayout" Target="../diagrams/layout9.xml"/><Relationship Id="rId14" Type="http://schemas.openxmlformats.org/officeDocument/2006/relationships/diagramLayout" Target="../diagrams/layout10.xml"/><Relationship Id="rId22" Type="http://schemas.microsoft.com/office/2007/relationships/diagramDrawing" Target="../diagrams/drawing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2.xml"/><Relationship Id="rId13" Type="http://schemas.microsoft.com/office/2007/relationships/diagramDrawing" Target="../diagrams/drawing13.xml"/><Relationship Id="rId3" Type="http://schemas.openxmlformats.org/officeDocument/2006/relationships/image" Target="../media/image18.png"/><Relationship Id="rId7" Type="http://schemas.openxmlformats.org/officeDocument/2006/relationships/diagramColors" Target="../diagrams/colors12.xml"/><Relationship Id="rId12" Type="http://schemas.openxmlformats.org/officeDocument/2006/relationships/diagramColors" Target="../diagrams/colors13.xml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2.xml"/><Relationship Id="rId11" Type="http://schemas.openxmlformats.org/officeDocument/2006/relationships/diagramQuickStyle" Target="../diagrams/quickStyle13.xml"/><Relationship Id="rId5" Type="http://schemas.openxmlformats.org/officeDocument/2006/relationships/diagramLayout" Target="../diagrams/layout12.xml"/><Relationship Id="rId15" Type="http://schemas.microsoft.com/office/2007/relationships/hdphoto" Target="../media/hdphoto1.wdp"/><Relationship Id="rId10" Type="http://schemas.openxmlformats.org/officeDocument/2006/relationships/diagramLayout" Target="../diagrams/layout13.xml"/><Relationship Id="rId4" Type="http://schemas.openxmlformats.org/officeDocument/2006/relationships/diagramData" Target="../diagrams/data12.xml"/><Relationship Id="rId9" Type="http://schemas.openxmlformats.org/officeDocument/2006/relationships/diagramData" Target="../diagrams/data13.xml"/><Relationship Id="rId1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Neural-Network Hardware Drives the Latest Machine-Learning Craze |  Electronic Design">
            <a:extLst>
              <a:ext uri="{FF2B5EF4-FFF2-40B4-BE49-F238E27FC236}">
                <a16:creationId xmlns:a16="http://schemas.microsoft.com/office/drawing/2014/main" id="{F5822065-556B-459F-BD61-FE8943F4C3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71" b="16077"/>
          <a:stretch/>
        </p:blipFill>
        <p:spPr bwMode="auto">
          <a:xfrm>
            <a:off x="4182865" y="3448639"/>
            <a:ext cx="8009135" cy="3421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Dead Sea | Attractions in Dead Sea, Israel">
            <a:extLst>
              <a:ext uri="{FF2B5EF4-FFF2-40B4-BE49-F238E27FC236}">
                <a16:creationId xmlns:a16="http://schemas.microsoft.com/office/drawing/2014/main" id="{CFBA064F-3685-43E4-8DC1-7FF97A8BAB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26" r="-2" b="17517"/>
          <a:stretch/>
        </p:blipFill>
        <p:spPr bwMode="auto">
          <a:xfrm>
            <a:off x="4466808" y="0"/>
            <a:ext cx="7725192" cy="3651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0" name="Freeform: Shape 89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Title 1">
            <a:extLst>
              <a:ext uri="{FF2B5EF4-FFF2-40B4-BE49-F238E27FC236}">
                <a16:creationId xmlns:a16="http://schemas.microsoft.com/office/drawing/2014/main" id="{5326A1AA-CAC6-4AC3-9DC8-C963FC09CD68}"/>
              </a:ext>
            </a:extLst>
          </p:cNvPr>
          <p:cNvSpPr txBox="1">
            <a:spLocks/>
          </p:cNvSpPr>
          <p:nvPr/>
        </p:nvSpPr>
        <p:spPr>
          <a:xfrm>
            <a:off x="634095" y="4413140"/>
            <a:ext cx="4099269" cy="13342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fontAlgn="auto">
              <a:spcAft>
                <a:spcPts val="600"/>
              </a:spcAft>
              <a:buClrTx/>
              <a:buSzTx/>
              <a:tabLst/>
              <a:defRPr/>
            </a:pPr>
            <a:r>
              <a:rPr lang="en-US" sz="2800" dirty="0">
                <a:solidFill>
                  <a:schemeClr val="tx1"/>
                </a:solidFill>
                <a:ea typeface="+mn-ea"/>
                <a:cs typeface="+mn-cs"/>
              </a:rPr>
              <a:t>Uriel Bender</a:t>
            </a:r>
          </a:p>
          <a:p>
            <a:pPr marR="0" lvl="0" algn="ctr" fontAlgn="auto"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2800" i="0" u="none" strike="noStrike" cap="none" spc="-5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rPr>
              <a:t>Rony Marshall</a:t>
            </a:r>
          </a:p>
          <a:p>
            <a:pPr marR="0" lvl="0" algn="ctr" fontAlgn="auto">
              <a:spcAft>
                <a:spcPts val="600"/>
              </a:spcAft>
              <a:buClrTx/>
              <a:buSzTx/>
              <a:tabLst/>
              <a:defRPr/>
            </a:pPr>
            <a:r>
              <a:rPr lang="en-US" sz="2800" dirty="0">
                <a:solidFill>
                  <a:schemeClr val="tx1"/>
                </a:solidFill>
                <a:ea typeface="+mn-ea"/>
                <a:cs typeface="+mn-cs"/>
              </a:rPr>
              <a:t>Shai Shmuel</a:t>
            </a:r>
            <a:endParaRPr kumimoji="0" lang="en-US" sz="2800" i="0" u="none" strike="noStrike" cap="none" spc="-5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5BAEC1F-962D-4221-92FC-6BC6AE9D0F06}"/>
              </a:ext>
            </a:extLst>
          </p:cNvPr>
          <p:cNvSpPr txBox="1">
            <a:spLocks/>
          </p:cNvSpPr>
          <p:nvPr/>
        </p:nvSpPr>
        <p:spPr>
          <a:xfrm>
            <a:off x="634096" y="459100"/>
            <a:ext cx="5478682" cy="1564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fontAlgn="auto">
              <a:spcAft>
                <a:spcPts val="600"/>
              </a:spcAft>
              <a:buClrTx/>
              <a:buSzTx/>
              <a:tabLst/>
              <a:defRPr/>
            </a:pPr>
            <a:endParaRPr kumimoji="0" lang="en-US" sz="4400" b="1" i="0" u="none" strike="noStrike" kern="1200" cap="none" spc="-5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cxnSp>
        <p:nvCxnSpPr>
          <p:cNvPr id="15" name="מחבר ישר 14">
            <a:extLst>
              <a:ext uri="{FF2B5EF4-FFF2-40B4-BE49-F238E27FC236}">
                <a16:creationId xmlns:a16="http://schemas.microsoft.com/office/drawing/2014/main" id="{6448577A-E4CB-4FAC-BF15-CC2C48FC2748}"/>
              </a:ext>
            </a:extLst>
          </p:cNvPr>
          <p:cNvCxnSpPr/>
          <p:nvPr/>
        </p:nvCxnSpPr>
        <p:spPr>
          <a:xfrm flipH="1">
            <a:off x="0" y="3651126"/>
            <a:ext cx="12192000" cy="0"/>
          </a:xfrm>
          <a:prstGeom prst="line">
            <a:avLst/>
          </a:prstGeom>
          <a:ln>
            <a:solidFill>
              <a:srgbClr val="3F735F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Rectangle 4">
            <a:extLst>
              <a:ext uri="{FF2B5EF4-FFF2-40B4-BE49-F238E27FC236}">
                <a16:creationId xmlns:a16="http://schemas.microsoft.com/office/drawing/2014/main" id="{F5C26739-B8F5-4BA8-A486-C78CDFF2A8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23424" y="2909231"/>
            <a:ext cx="6613799" cy="46680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lang="he-IL" altLang="he-IL" sz="3200" spc="-50" dirty="0">
                <a:latin typeface="+mj-lt"/>
                <a:ea typeface="+mj-ea"/>
                <a:cs typeface="Varela Round" panose="00000500000000000000" pitchFamily="2" charset="-79"/>
              </a:rPr>
              <a:t>Data &amp; </a:t>
            </a:r>
            <a:r>
              <a:rPr lang="en-US" altLang="he-IL" sz="3200" spc="-50" dirty="0">
                <a:latin typeface="+mj-lt"/>
                <a:ea typeface="+mj-ea"/>
                <a:cs typeface="Varela Round" panose="00000500000000000000" pitchFamily="2" charset="-79"/>
              </a:rPr>
              <a:t>T</a:t>
            </a:r>
            <a:r>
              <a:rPr lang="he-IL" altLang="he-IL" sz="3200" spc="-50" dirty="0">
                <a:latin typeface="+mj-lt"/>
                <a:ea typeface="+mj-ea"/>
                <a:cs typeface="Varela Round" panose="00000500000000000000" pitchFamily="2" charset="-79"/>
              </a:rPr>
              <a:t>ransportation </a:t>
            </a:r>
            <a:r>
              <a:rPr lang="en-US" altLang="he-IL" sz="3200" spc="-50" dirty="0">
                <a:latin typeface="+mj-lt"/>
                <a:ea typeface="+mj-ea"/>
                <a:cs typeface="Varela Round" panose="00000500000000000000" pitchFamily="2" charset="-79"/>
              </a:rPr>
              <a:t>Final P</a:t>
            </a:r>
            <a:r>
              <a:rPr lang="he-IL" altLang="he-IL" sz="3200" spc="-50" dirty="0">
                <a:latin typeface="+mj-lt"/>
                <a:ea typeface="+mj-ea"/>
                <a:cs typeface="Varela Round" panose="00000500000000000000" pitchFamily="2" charset="-79"/>
              </a:rPr>
              <a:t>roject </a:t>
            </a:r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8773EAC4-0105-4B4B-9183-2C8EF16F7CDD}"/>
              </a:ext>
            </a:extLst>
          </p:cNvPr>
          <p:cNvSpPr txBox="1"/>
          <p:nvPr/>
        </p:nvSpPr>
        <p:spPr>
          <a:xfrm>
            <a:off x="28491" y="2319504"/>
            <a:ext cx="62626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spc="-50" dirty="0">
                <a:latin typeface="+mj-lt"/>
                <a:ea typeface="+mj-ea"/>
                <a:cs typeface="Varela Round" panose="00000500000000000000" pitchFamily="2" charset="-79"/>
              </a:rPr>
              <a:t>Recommendation system</a:t>
            </a:r>
            <a:endParaRPr lang="he-IL" sz="2400" b="1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B3F5C355-9B0C-4EBC-B5FC-7A9158A679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2350778" y="-361046"/>
            <a:ext cx="1722013" cy="2717850"/>
          </a:xfrm>
          <a:prstGeom prst="rect">
            <a:avLst/>
          </a:prstGeom>
        </p:spPr>
      </p:pic>
      <p:sp>
        <p:nvSpPr>
          <p:cNvPr id="18" name="תיבת טקסט 11">
            <a:extLst>
              <a:ext uri="{FF2B5EF4-FFF2-40B4-BE49-F238E27FC236}">
                <a16:creationId xmlns:a16="http://schemas.microsoft.com/office/drawing/2014/main" id="{D6569BBD-5913-4D78-BF47-25004B431041}"/>
              </a:ext>
            </a:extLst>
          </p:cNvPr>
          <p:cNvSpPr txBox="1"/>
          <p:nvPr/>
        </p:nvSpPr>
        <p:spPr>
          <a:xfrm>
            <a:off x="0" y="1761905"/>
            <a:ext cx="626268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spc="-50" dirty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Varela Round" panose="00000500000000000000" pitchFamily="2" charset="-79"/>
              </a:rPr>
              <a:t>TOURIST</a:t>
            </a:r>
            <a:endParaRPr lang="he-IL" sz="4400" b="1" dirty="0">
              <a:solidFill>
                <a:schemeClr val="tx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755825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קבוצה 9">
            <a:extLst>
              <a:ext uri="{FF2B5EF4-FFF2-40B4-BE49-F238E27FC236}">
                <a16:creationId xmlns:a16="http://schemas.microsoft.com/office/drawing/2014/main" id="{C8B38483-5732-4BAC-980F-0AC88FCEFE4B}"/>
              </a:ext>
            </a:extLst>
          </p:cNvPr>
          <p:cNvGrpSpPr/>
          <p:nvPr/>
        </p:nvGrpSpPr>
        <p:grpSpPr>
          <a:xfrm>
            <a:off x="2765600" y="2304008"/>
            <a:ext cx="6581926" cy="3141831"/>
            <a:chOff x="2248632" y="1740412"/>
            <a:chExt cx="7401409" cy="3487571"/>
          </a:xfrm>
        </p:grpSpPr>
        <p:sp>
          <p:nvSpPr>
            <p:cNvPr id="3" name="מלבן 2">
              <a:extLst>
                <a:ext uri="{FF2B5EF4-FFF2-40B4-BE49-F238E27FC236}">
                  <a16:creationId xmlns:a16="http://schemas.microsoft.com/office/drawing/2014/main" id="{0FF5C462-599D-4A06-A2E2-16C92A633D01}"/>
                </a:ext>
              </a:extLst>
            </p:cNvPr>
            <p:cNvSpPr/>
            <p:nvPr/>
          </p:nvSpPr>
          <p:spPr>
            <a:xfrm>
              <a:off x="2248632" y="2111330"/>
              <a:ext cx="506186" cy="288199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מלבן 4">
              <a:extLst>
                <a:ext uri="{FF2B5EF4-FFF2-40B4-BE49-F238E27FC236}">
                  <a16:creationId xmlns:a16="http://schemas.microsoft.com/office/drawing/2014/main" id="{FD7756D4-3063-46D9-BC25-4D7E35E53DC1}"/>
                </a:ext>
              </a:extLst>
            </p:cNvPr>
            <p:cNvSpPr/>
            <p:nvPr/>
          </p:nvSpPr>
          <p:spPr>
            <a:xfrm>
              <a:off x="3895186" y="1740412"/>
              <a:ext cx="604157" cy="348082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מלבן 11">
              <a:extLst>
                <a:ext uri="{FF2B5EF4-FFF2-40B4-BE49-F238E27FC236}">
                  <a16:creationId xmlns:a16="http://schemas.microsoft.com/office/drawing/2014/main" id="{989C0363-A662-43FB-BD9E-40664ABA9D8A}"/>
                </a:ext>
              </a:extLst>
            </p:cNvPr>
            <p:cNvSpPr/>
            <p:nvPr/>
          </p:nvSpPr>
          <p:spPr>
            <a:xfrm>
              <a:off x="5599318" y="1747157"/>
              <a:ext cx="604157" cy="3480826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מלבן 12">
              <a:extLst>
                <a:ext uri="{FF2B5EF4-FFF2-40B4-BE49-F238E27FC236}">
                  <a16:creationId xmlns:a16="http://schemas.microsoft.com/office/drawing/2014/main" id="{B3C2DEB0-75F0-4B1A-A381-CFDC7A48FEAA}"/>
                </a:ext>
              </a:extLst>
            </p:cNvPr>
            <p:cNvSpPr/>
            <p:nvPr/>
          </p:nvSpPr>
          <p:spPr>
            <a:xfrm>
              <a:off x="7374315" y="1747157"/>
              <a:ext cx="604157" cy="3480826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מלבן 13">
              <a:extLst>
                <a:ext uri="{FF2B5EF4-FFF2-40B4-BE49-F238E27FC236}">
                  <a16:creationId xmlns:a16="http://schemas.microsoft.com/office/drawing/2014/main" id="{E2255B23-0EA7-4403-8C63-4D49C4360313}"/>
                </a:ext>
              </a:extLst>
            </p:cNvPr>
            <p:cNvSpPr/>
            <p:nvPr/>
          </p:nvSpPr>
          <p:spPr>
            <a:xfrm>
              <a:off x="9143855" y="2540081"/>
              <a:ext cx="506186" cy="1868201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" name="תיבת טקסט 14">
            <a:extLst>
              <a:ext uri="{FF2B5EF4-FFF2-40B4-BE49-F238E27FC236}">
                <a16:creationId xmlns:a16="http://schemas.microsoft.com/office/drawing/2014/main" id="{CB26137C-4C1E-41DB-B243-C2016CF88345}"/>
              </a:ext>
            </a:extLst>
          </p:cNvPr>
          <p:cNvSpPr txBox="1"/>
          <p:nvPr/>
        </p:nvSpPr>
        <p:spPr>
          <a:xfrm>
            <a:off x="2617090" y="1713450"/>
            <a:ext cx="6957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2000" dirty="0"/>
              <a:t>Model architecture- all layers are dense, Keras</a:t>
            </a:r>
          </a:p>
        </p:txBody>
      </p:sp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40C88569-B637-4DD3-977F-B72CC93E348A}"/>
              </a:ext>
            </a:extLst>
          </p:cNvPr>
          <p:cNvSpPr txBox="1"/>
          <p:nvPr/>
        </p:nvSpPr>
        <p:spPr>
          <a:xfrm>
            <a:off x="4026376" y="5433300"/>
            <a:ext cx="9442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US" sz="1800" b="0" i="0" dirty="0"/>
              <a:t>512</a:t>
            </a:r>
          </a:p>
          <a:p>
            <a:pPr lvl="0" algn="ctr"/>
            <a:r>
              <a:rPr lang="en-US" sz="1800" dirty="0">
                <a:latin typeface="+mj-lt"/>
              </a:rPr>
              <a:t>Units</a:t>
            </a:r>
          </a:p>
        </p:txBody>
      </p:sp>
      <p:sp>
        <p:nvSpPr>
          <p:cNvPr id="20" name="חץ: סוגר זוויתי 4">
            <a:extLst>
              <a:ext uri="{FF2B5EF4-FFF2-40B4-BE49-F238E27FC236}">
                <a16:creationId xmlns:a16="http://schemas.microsoft.com/office/drawing/2014/main" id="{FB040456-5E02-4163-8869-2513BD7F897E}"/>
              </a:ext>
            </a:extLst>
          </p:cNvPr>
          <p:cNvSpPr txBox="1"/>
          <p:nvPr/>
        </p:nvSpPr>
        <p:spPr>
          <a:xfrm>
            <a:off x="1150895" y="3530606"/>
            <a:ext cx="900422" cy="482588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80010" tIns="53340" rIns="26670" bIns="53340" numCol="1" spcCol="1270" anchor="ctr" anchorCtr="0">
            <a:noAutofit/>
          </a:bodyPr>
          <a:lstStyle/>
          <a:p>
            <a:pPr lvl="0" algn="ctr"/>
            <a:r>
              <a:rPr lang="en-US" b="0" i="0" dirty="0"/>
              <a:t>N x  63</a:t>
            </a:r>
            <a:endParaRPr lang="en-US" dirty="0">
              <a:latin typeface="+mj-lt"/>
            </a:endParaRPr>
          </a:p>
        </p:txBody>
      </p:sp>
      <p:sp>
        <p:nvSpPr>
          <p:cNvPr id="21" name="תיבת טקסט 20">
            <a:extLst>
              <a:ext uri="{FF2B5EF4-FFF2-40B4-BE49-F238E27FC236}">
                <a16:creationId xmlns:a16="http://schemas.microsoft.com/office/drawing/2014/main" id="{F9099995-F5B0-4B38-BAB6-45DC94834E96}"/>
              </a:ext>
            </a:extLst>
          </p:cNvPr>
          <p:cNvSpPr txBox="1"/>
          <p:nvPr/>
        </p:nvSpPr>
        <p:spPr>
          <a:xfrm>
            <a:off x="5541826" y="5445840"/>
            <a:ext cx="9442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US" dirty="0"/>
              <a:t>512</a:t>
            </a:r>
            <a:endParaRPr lang="en-US" sz="1800" b="0" i="0" dirty="0"/>
          </a:p>
          <a:p>
            <a:pPr lvl="0" algn="ctr"/>
            <a:r>
              <a:rPr lang="en-US" sz="1800" dirty="0">
                <a:latin typeface="+mj-lt"/>
              </a:rPr>
              <a:t>Units</a:t>
            </a:r>
          </a:p>
        </p:txBody>
      </p:sp>
      <p:sp>
        <p:nvSpPr>
          <p:cNvPr id="22" name="תיבת טקסט 21">
            <a:extLst>
              <a:ext uri="{FF2B5EF4-FFF2-40B4-BE49-F238E27FC236}">
                <a16:creationId xmlns:a16="http://schemas.microsoft.com/office/drawing/2014/main" id="{8A2D5A75-B64E-4770-BDB2-305D8CFAB1FF}"/>
              </a:ext>
            </a:extLst>
          </p:cNvPr>
          <p:cNvSpPr txBox="1"/>
          <p:nvPr/>
        </p:nvSpPr>
        <p:spPr>
          <a:xfrm>
            <a:off x="6985544" y="5445841"/>
            <a:ext cx="9442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US" sz="1800" b="0" i="0" dirty="0"/>
              <a:t>512</a:t>
            </a:r>
          </a:p>
          <a:p>
            <a:pPr lvl="0" algn="ctr"/>
            <a:r>
              <a:rPr lang="en-US" sz="1800" dirty="0">
                <a:latin typeface="+mj-lt"/>
              </a:rPr>
              <a:t>Units</a:t>
            </a:r>
          </a:p>
        </p:txBody>
      </p:sp>
      <p:sp>
        <p:nvSpPr>
          <p:cNvPr id="23" name="תיבת טקסט 22">
            <a:extLst>
              <a:ext uri="{FF2B5EF4-FFF2-40B4-BE49-F238E27FC236}">
                <a16:creationId xmlns:a16="http://schemas.microsoft.com/office/drawing/2014/main" id="{4D9FABAB-03B9-4370-878B-FB630B28E403}"/>
              </a:ext>
            </a:extLst>
          </p:cNvPr>
          <p:cNvSpPr txBox="1"/>
          <p:nvPr/>
        </p:nvSpPr>
        <p:spPr>
          <a:xfrm>
            <a:off x="2518577" y="5445839"/>
            <a:ext cx="9442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US" dirty="0"/>
              <a:t>128</a:t>
            </a:r>
            <a:endParaRPr lang="en-US" sz="1800" b="0" i="0" dirty="0"/>
          </a:p>
          <a:p>
            <a:pPr lvl="0" algn="ctr"/>
            <a:r>
              <a:rPr lang="en-US" sz="1800" dirty="0">
                <a:latin typeface="+mj-lt"/>
              </a:rPr>
              <a:t>Units</a:t>
            </a:r>
          </a:p>
        </p:txBody>
      </p:sp>
      <p:sp>
        <p:nvSpPr>
          <p:cNvPr id="25" name="תיבת טקסט 24">
            <a:extLst>
              <a:ext uri="{FF2B5EF4-FFF2-40B4-BE49-F238E27FC236}">
                <a16:creationId xmlns:a16="http://schemas.microsoft.com/office/drawing/2014/main" id="{D1C47226-97D4-446A-8232-58502B1666DB}"/>
              </a:ext>
            </a:extLst>
          </p:cNvPr>
          <p:cNvSpPr txBox="1"/>
          <p:nvPr/>
        </p:nvSpPr>
        <p:spPr>
          <a:xfrm>
            <a:off x="8668478" y="5433300"/>
            <a:ext cx="9442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US" sz="1800" b="0" i="0" dirty="0"/>
              <a:t>15</a:t>
            </a:r>
          </a:p>
          <a:p>
            <a:pPr lvl="0" algn="ctr"/>
            <a:r>
              <a:rPr lang="en-US" sz="1800" dirty="0">
                <a:latin typeface="+mj-lt"/>
              </a:rPr>
              <a:t>SoftMax</a:t>
            </a:r>
          </a:p>
        </p:txBody>
      </p:sp>
      <p:sp>
        <p:nvSpPr>
          <p:cNvPr id="27" name="תיבת טקסט 26">
            <a:extLst>
              <a:ext uri="{FF2B5EF4-FFF2-40B4-BE49-F238E27FC236}">
                <a16:creationId xmlns:a16="http://schemas.microsoft.com/office/drawing/2014/main" id="{479356A9-F4CD-4F75-9DF7-96834EA90D58}"/>
              </a:ext>
            </a:extLst>
          </p:cNvPr>
          <p:cNvSpPr txBox="1"/>
          <p:nvPr/>
        </p:nvSpPr>
        <p:spPr>
          <a:xfrm>
            <a:off x="9563621" y="3358070"/>
            <a:ext cx="194023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/>
            <a:r>
              <a:rPr lang="en-US" sz="2000" dirty="0"/>
              <a:t>Loss: </a:t>
            </a:r>
            <a:r>
              <a:rPr lang="en-US" sz="2000" b="0" i="0" dirty="0"/>
              <a:t>Categorical-cross entropy</a:t>
            </a:r>
          </a:p>
        </p:txBody>
      </p:sp>
      <p:cxnSp>
        <p:nvCxnSpPr>
          <p:cNvPr id="7" name="מחבר חץ ישר 6">
            <a:extLst>
              <a:ext uri="{FF2B5EF4-FFF2-40B4-BE49-F238E27FC236}">
                <a16:creationId xmlns:a16="http://schemas.microsoft.com/office/drawing/2014/main" id="{80F399C1-C7A1-4813-B5B2-651B6F5EB54E}"/>
              </a:ext>
            </a:extLst>
          </p:cNvPr>
          <p:cNvCxnSpPr/>
          <p:nvPr/>
        </p:nvCxnSpPr>
        <p:spPr>
          <a:xfrm>
            <a:off x="3549401" y="3771900"/>
            <a:ext cx="4769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מחבר חץ ישר 27">
            <a:extLst>
              <a:ext uri="{FF2B5EF4-FFF2-40B4-BE49-F238E27FC236}">
                <a16:creationId xmlns:a16="http://schemas.microsoft.com/office/drawing/2014/main" id="{46F58B73-594F-4412-9F44-85687FC0D81B}"/>
              </a:ext>
            </a:extLst>
          </p:cNvPr>
          <p:cNvCxnSpPr/>
          <p:nvPr/>
        </p:nvCxnSpPr>
        <p:spPr>
          <a:xfrm>
            <a:off x="4970588" y="3777343"/>
            <a:ext cx="4769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מחבר חץ ישר 28">
            <a:extLst>
              <a:ext uri="{FF2B5EF4-FFF2-40B4-BE49-F238E27FC236}">
                <a16:creationId xmlns:a16="http://schemas.microsoft.com/office/drawing/2014/main" id="{F298975A-3C02-4B1A-9010-4B532035A715}"/>
              </a:ext>
            </a:extLst>
          </p:cNvPr>
          <p:cNvCxnSpPr/>
          <p:nvPr/>
        </p:nvCxnSpPr>
        <p:spPr>
          <a:xfrm>
            <a:off x="6508569" y="3771900"/>
            <a:ext cx="4769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מחבר חץ ישר 29">
            <a:extLst>
              <a:ext uri="{FF2B5EF4-FFF2-40B4-BE49-F238E27FC236}">
                <a16:creationId xmlns:a16="http://schemas.microsoft.com/office/drawing/2014/main" id="{92BC180F-4406-402F-B43D-FB0A0E532DF7}"/>
              </a:ext>
            </a:extLst>
          </p:cNvPr>
          <p:cNvCxnSpPr/>
          <p:nvPr/>
        </p:nvCxnSpPr>
        <p:spPr>
          <a:xfrm>
            <a:off x="7929756" y="3771900"/>
            <a:ext cx="4769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מלבן 8">
            <a:extLst>
              <a:ext uri="{FF2B5EF4-FFF2-40B4-BE49-F238E27FC236}">
                <a16:creationId xmlns:a16="http://schemas.microsoft.com/office/drawing/2014/main" id="{512B3985-2377-464F-9596-1DF2AE551C06}"/>
              </a:ext>
            </a:extLst>
          </p:cNvPr>
          <p:cNvSpPr/>
          <p:nvPr/>
        </p:nvSpPr>
        <p:spPr>
          <a:xfrm>
            <a:off x="8895064" y="4196749"/>
            <a:ext cx="450141" cy="18608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0.6</a:t>
            </a:r>
          </a:p>
        </p:txBody>
      </p:sp>
      <p:cxnSp>
        <p:nvCxnSpPr>
          <p:cNvPr id="33" name="מחבר חץ ישר 32">
            <a:extLst>
              <a:ext uri="{FF2B5EF4-FFF2-40B4-BE49-F238E27FC236}">
                <a16:creationId xmlns:a16="http://schemas.microsoft.com/office/drawing/2014/main" id="{23E54D45-8065-4BEE-ABF8-4C2BAE8F726C}"/>
              </a:ext>
            </a:extLst>
          </p:cNvPr>
          <p:cNvCxnSpPr/>
          <p:nvPr/>
        </p:nvCxnSpPr>
        <p:spPr>
          <a:xfrm>
            <a:off x="2209859" y="3771900"/>
            <a:ext cx="4769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תיבת טקסט 31">
            <a:extLst>
              <a:ext uri="{FF2B5EF4-FFF2-40B4-BE49-F238E27FC236}">
                <a16:creationId xmlns:a16="http://schemas.microsoft.com/office/drawing/2014/main" id="{4E1CA888-5D49-422C-9B92-733C4012046F}"/>
              </a:ext>
            </a:extLst>
          </p:cNvPr>
          <p:cNvSpPr txBox="1"/>
          <p:nvPr/>
        </p:nvSpPr>
        <p:spPr>
          <a:xfrm>
            <a:off x="2272353" y="4885692"/>
            <a:ext cx="14461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i="1" dirty="0"/>
              <a:t>Sigmoid</a:t>
            </a:r>
            <a:endParaRPr lang="he-IL" sz="1800" i="1" dirty="0"/>
          </a:p>
        </p:txBody>
      </p:sp>
      <p:sp>
        <p:nvSpPr>
          <p:cNvPr id="35" name="תיבת טקסט 34">
            <a:extLst>
              <a:ext uri="{FF2B5EF4-FFF2-40B4-BE49-F238E27FC236}">
                <a16:creationId xmlns:a16="http://schemas.microsoft.com/office/drawing/2014/main" id="{02EB431A-3F14-4331-B67B-8308BC9C18F7}"/>
              </a:ext>
            </a:extLst>
          </p:cNvPr>
          <p:cNvSpPr txBox="1"/>
          <p:nvPr/>
        </p:nvSpPr>
        <p:spPr>
          <a:xfrm>
            <a:off x="3782141" y="5058525"/>
            <a:ext cx="14461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i="1" dirty="0"/>
              <a:t>tanh</a:t>
            </a:r>
            <a:endParaRPr lang="he-IL" sz="1800" i="1" dirty="0"/>
          </a:p>
        </p:txBody>
      </p:sp>
      <p:sp>
        <p:nvSpPr>
          <p:cNvPr id="36" name="תיבת טקסט 35">
            <a:extLst>
              <a:ext uri="{FF2B5EF4-FFF2-40B4-BE49-F238E27FC236}">
                <a16:creationId xmlns:a16="http://schemas.microsoft.com/office/drawing/2014/main" id="{F6A96D37-E9FA-4F55-A359-65EAB092E103}"/>
              </a:ext>
            </a:extLst>
          </p:cNvPr>
          <p:cNvSpPr txBox="1"/>
          <p:nvPr/>
        </p:nvSpPr>
        <p:spPr>
          <a:xfrm>
            <a:off x="5281561" y="5043179"/>
            <a:ext cx="14461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i="1" dirty="0"/>
              <a:t>tanh</a:t>
            </a:r>
            <a:endParaRPr lang="he-IL" sz="1800" i="1" dirty="0"/>
          </a:p>
        </p:txBody>
      </p:sp>
      <p:sp>
        <p:nvSpPr>
          <p:cNvPr id="37" name="תיבת טקסט 36">
            <a:extLst>
              <a:ext uri="{FF2B5EF4-FFF2-40B4-BE49-F238E27FC236}">
                <a16:creationId xmlns:a16="http://schemas.microsoft.com/office/drawing/2014/main" id="{A0802A06-0477-4B2B-B598-38A76F42C19F}"/>
              </a:ext>
            </a:extLst>
          </p:cNvPr>
          <p:cNvSpPr txBox="1"/>
          <p:nvPr/>
        </p:nvSpPr>
        <p:spPr>
          <a:xfrm>
            <a:off x="6845983" y="5070431"/>
            <a:ext cx="14461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tanh</a:t>
            </a:r>
            <a:endParaRPr lang="he-IL" sz="1800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תיבת טקסט 37">
            <a:extLst>
              <a:ext uri="{FF2B5EF4-FFF2-40B4-BE49-F238E27FC236}">
                <a16:creationId xmlns:a16="http://schemas.microsoft.com/office/drawing/2014/main" id="{8B58E693-CC41-4967-B411-C29D2B3CB9E8}"/>
              </a:ext>
            </a:extLst>
          </p:cNvPr>
          <p:cNvSpPr txBox="1"/>
          <p:nvPr/>
        </p:nvSpPr>
        <p:spPr>
          <a:xfrm rot="20698696">
            <a:off x="3010626" y="3888577"/>
            <a:ext cx="14461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i="1" dirty="0"/>
              <a:t>Dropout = 0.3</a:t>
            </a:r>
            <a:endParaRPr lang="he-IL" sz="1400" i="1" dirty="0"/>
          </a:p>
        </p:txBody>
      </p:sp>
      <p:sp>
        <p:nvSpPr>
          <p:cNvPr id="40" name="תיבת טקסט 39">
            <a:extLst>
              <a:ext uri="{FF2B5EF4-FFF2-40B4-BE49-F238E27FC236}">
                <a16:creationId xmlns:a16="http://schemas.microsoft.com/office/drawing/2014/main" id="{9FA86AB9-552C-4305-85D2-A3CF7F93F039}"/>
              </a:ext>
            </a:extLst>
          </p:cNvPr>
          <p:cNvSpPr txBox="1"/>
          <p:nvPr/>
        </p:nvSpPr>
        <p:spPr>
          <a:xfrm rot="20698696">
            <a:off x="4532868" y="3802659"/>
            <a:ext cx="14461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i="1" dirty="0"/>
              <a:t>Dropout = 0.4</a:t>
            </a:r>
            <a:endParaRPr lang="he-IL" sz="1400" i="1" dirty="0"/>
          </a:p>
        </p:txBody>
      </p:sp>
      <p:sp>
        <p:nvSpPr>
          <p:cNvPr id="41" name="תיבת טקסט 40">
            <a:extLst>
              <a:ext uri="{FF2B5EF4-FFF2-40B4-BE49-F238E27FC236}">
                <a16:creationId xmlns:a16="http://schemas.microsoft.com/office/drawing/2014/main" id="{DF2DA163-C8FB-4252-94CE-D0035BEF3443}"/>
              </a:ext>
            </a:extLst>
          </p:cNvPr>
          <p:cNvSpPr txBox="1"/>
          <p:nvPr/>
        </p:nvSpPr>
        <p:spPr>
          <a:xfrm rot="20698696">
            <a:off x="6089645" y="3892903"/>
            <a:ext cx="14461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i="1" dirty="0"/>
              <a:t>Dropout = 0.4</a:t>
            </a:r>
            <a:endParaRPr lang="he-IL" sz="1400" i="1" dirty="0"/>
          </a:p>
        </p:txBody>
      </p:sp>
      <p:sp>
        <p:nvSpPr>
          <p:cNvPr id="42" name="תיבת טקסט 41">
            <a:extLst>
              <a:ext uri="{FF2B5EF4-FFF2-40B4-BE49-F238E27FC236}">
                <a16:creationId xmlns:a16="http://schemas.microsoft.com/office/drawing/2014/main" id="{FDDC1D05-6AAA-4C59-8FB0-1988E9D949DD}"/>
              </a:ext>
            </a:extLst>
          </p:cNvPr>
          <p:cNvSpPr txBox="1"/>
          <p:nvPr/>
        </p:nvSpPr>
        <p:spPr>
          <a:xfrm rot="20698696">
            <a:off x="7679212" y="3782411"/>
            <a:ext cx="14461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i="1" dirty="0"/>
              <a:t>Dropout = 0.3</a:t>
            </a:r>
            <a:endParaRPr lang="he-IL" sz="1400" i="1" dirty="0"/>
          </a:p>
        </p:txBody>
      </p:sp>
      <p:pic>
        <p:nvPicPr>
          <p:cNvPr id="45" name="Picture 2" descr="תוצאת תמונה עבור tourists icon">
            <a:extLst>
              <a:ext uri="{FF2B5EF4-FFF2-40B4-BE49-F238E27FC236}">
                <a16:creationId xmlns:a16="http://schemas.microsoft.com/office/drawing/2014/main" id="{84807E50-6483-40A0-A407-D9C68E34B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89" b="90449" l="9894" r="89753">
                        <a14:foregroundMark x1="45936" y1="8989" x2="45936" y2="8989"/>
                        <a14:foregroundMark x1="68198" y1="90449" x2="68198" y2="90449"/>
                        <a14:foregroundMark x1="40636" y1="90449" x2="40636" y2="90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705500" y="6332868"/>
            <a:ext cx="847324" cy="57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6" descr="Algorithm - Free education icons">
            <a:extLst>
              <a:ext uri="{FF2B5EF4-FFF2-40B4-BE49-F238E27FC236}">
                <a16:creationId xmlns:a16="http://schemas.microsoft.com/office/drawing/2014/main" id="{95651AF0-E030-475D-B22C-43A8AC06DA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1256" y="395080"/>
            <a:ext cx="645802" cy="645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מלבן 33">
            <a:extLst>
              <a:ext uri="{FF2B5EF4-FFF2-40B4-BE49-F238E27FC236}">
                <a16:creationId xmlns:a16="http://schemas.microsoft.com/office/drawing/2014/main" id="{80E21146-1580-48CC-9546-284B32A0DC4E}"/>
              </a:ext>
            </a:extLst>
          </p:cNvPr>
          <p:cNvSpPr/>
          <p:nvPr/>
        </p:nvSpPr>
        <p:spPr>
          <a:xfrm>
            <a:off x="8895063" y="4003223"/>
            <a:ext cx="443661" cy="200105"/>
          </a:xfrm>
          <a:prstGeom prst="rect">
            <a:avLst/>
          </a:prstGeom>
          <a:solidFill>
            <a:srgbClr val="DEEBF7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0.2</a:t>
            </a:r>
          </a:p>
        </p:txBody>
      </p:sp>
      <p:sp>
        <p:nvSpPr>
          <p:cNvPr id="39" name="מלבן 38">
            <a:extLst>
              <a:ext uri="{FF2B5EF4-FFF2-40B4-BE49-F238E27FC236}">
                <a16:creationId xmlns:a16="http://schemas.microsoft.com/office/drawing/2014/main" id="{CC89220E-969D-4C71-BBC1-A7E47BFA82BC}"/>
              </a:ext>
            </a:extLst>
          </p:cNvPr>
          <p:cNvSpPr/>
          <p:nvPr/>
        </p:nvSpPr>
        <p:spPr>
          <a:xfrm>
            <a:off x="8892743" y="4382838"/>
            <a:ext cx="450141" cy="186089"/>
          </a:xfrm>
          <a:prstGeom prst="rect">
            <a:avLst/>
          </a:prstGeom>
          <a:solidFill>
            <a:srgbClr val="DEEBF7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4" name="מלבן 43">
            <a:extLst>
              <a:ext uri="{FF2B5EF4-FFF2-40B4-BE49-F238E27FC236}">
                <a16:creationId xmlns:a16="http://schemas.microsoft.com/office/drawing/2014/main" id="{68F35A35-5012-4165-AA6E-F9E8063676D6}"/>
              </a:ext>
            </a:extLst>
          </p:cNvPr>
          <p:cNvSpPr/>
          <p:nvPr/>
        </p:nvSpPr>
        <p:spPr>
          <a:xfrm>
            <a:off x="8892742" y="4569786"/>
            <a:ext cx="450141" cy="186089"/>
          </a:xfrm>
          <a:prstGeom prst="rect">
            <a:avLst/>
          </a:prstGeom>
          <a:solidFill>
            <a:srgbClr val="DEEBF7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6" name="מלבן 45">
            <a:extLst>
              <a:ext uri="{FF2B5EF4-FFF2-40B4-BE49-F238E27FC236}">
                <a16:creationId xmlns:a16="http://schemas.microsoft.com/office/drawing/2014/main" id="{0D2AEEEF-EAE9-4F9A-9FF2-9B8506AAA7EE}"/>
              </a:ext>
            </a:extLst>
          </p:cNvPr>
          <p:cNvSpPr/>
          <p:nvPr/>
        </p:nvSpPr>
        <p:spPr>
          <a:xfrm>
            <a:off x="8888984" y="3849705"/>
            <a:ext cx="450141" cy="186089"/>
          </a:xfrm>
          <a:prstGeom prst="rect">
            <a:avLst/>
          </a:prstGeom>
          <a:solidFill>
            <a:srgbClr val="DEEBF7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8" name="מלבן 47">
            <a:extLst>
              <a:ext uri="{FF2B5EF4-FFF2-40B4-BE49-F238E27FC236}">
                <a16:creationId xmlns:a16="http://schemas.microsoft.com/office/drawing/2014/main" id="{9A958264-06B2-4FBE-94B1-D30DCF2FFC1E}"/>
              </a:ext>
            </a:extLst>
          </p:cNvPr>
          <p:cNvSpPr/>
          <p:nvPr/>
        </p:nvSpPr>
        <p:spPr>
          <a:xfrm>
            <a:off x="8888583" y="3670305"/>
            <a:ext cx="450141" cy="186089"/>
          </a:xfrm>
          <a:prstGeom prst="rect">
            <a:avLst/>
          </a:prstGeom>
          <a:solidFill>
            <a:srgbClr val="DEEBF7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9" name="מלבן 48">
            <a:extLst>
              <a:ext uri="{FF2B5EF4-FFF2-40B4-BE49-F238E27FC236}">
                <a16:creationId xmlns:a16="http://schemas.microsoft.com/office/drawing/2014/main" id="{34AB5721-85C7-482B-B451-49A1A6621695}"/>
              </a:ext>
            </a:extLst>
          </p:cNvPr>
          <p:cNvSpPr/>
          <p:nvPr/>
        </p:nvSpPr>
        <p:spPr>
          <a:xfrm>
            <a:off x="8888583" y="3477527"/>
            <a:ext cx="450141" cy="186089"/>
          </a:xfrm>
          <a:prstGeom prst="rect">
            <a:avLst/>
          </a:prstGeom>
          <a:solidFill>
            <a:srgbClr val="DEEBF7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0" name="מלבן 49">
            <a:extLst>
              <a:ext uri="{FF2B5EF4-FFF2-40B4-BE49-F238E27FC236}">
                <a16:creationId xmlns:a16="http://schemas.microsoft.com/office/drawing/2014/main" id="{02287211-2F3B-40A7-8A8D-7526AF806014}"/>
              </a:ext>
            </a:extLst>
          </p:cNvPr>
          <p:cNvSpPr/>
          <p:nvPr/>
        </p:nvSpPr>
        <p:spPr>
          <a:xfrm>
            <a:off x="8888583" y="3296511"/>
            <a:ext cx="450141" cy="186089"/>
          </a:xfrm>
          <a:prstGeom prst="rect">
            <a:avLst/>
          </a:prstGeom>
          <a:solidFill>
            <a:srgbClr val="DEEBF7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1" name="מלבן 50">
            <a:extLst>
              <a:ext uri="{FF2B5EF4-FFF2-40B4-BE49-F238E27FC236}">
                <a16:creationId xmlns:a16="http://schemas.microsoft.com/office/drawing/2014/main" id="{0B4401FF-A63E-4BD5-87DB-9D1F11A27ABD}"/>
              </a:ext>
            </a:extLst>
          </p:cNvPr>
          <p:cNvSpPr/>
          <p:nvPr/>
        </p:nvSpPr>
        <p:spPr>
          <a:xfrm>
            <a:off x="8888583" y="3115151"/>
            <a:ext cx="450141" cy="186089"/>
          </a:xfrm>
          <a:prstGeom prst="rect">
            <a:avLst/>
          </a:prstGeom>
          <a:solidFill>
            <a:srgbClr val="DEEBF7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2" name="מלבן 51">
            <a:extLst>
              <a:ext uri="{FF2B5EF4-FFF2-40B4-BE49-F238E27FC236}">
                <a16:creationId xmlns:a16="http://schemas.microsoft.com/office/drawing/2014/main" id="{9AC4606F-C1D6-4214-BCF1-BAE68D17922A}"/>
              </a:ext>
            </a:extLst>
          </p:cNvPr>
          <p:cNvSpPr/>
          <p:nvPr/>
        </p:nvSpPr>
        <p:spPr>
          <a:xfrm>
            <a:off x="8888583" y="2945608"/>
            <a:ext cx="450141" cy="186089"/>
          </a:xfrm>
          <a:prstGeom prst="rect">
            <a:avLst/>
          </a:prstGeom>
          <a:solidFill>
            <a:srgbClr val="DEEBF7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4" name="כותרת 1">
            <a:extLst>
              <a:ext uri="{FF2B5EF4-FFF2-40B4-BE49-F238E27FC236}">
                <a16:creationId xmlns:a16="http://schemas.microsoft.com/office/drawing/2014/main" id="{FB1B1062-E68F-4848-A9C3-3E4B1200910D}"/>
              </a:ext>
            </a:extLst>
          </p:cNvPr>
          <p:cNvSpPr txBox="1">
            <a:spLocks/>
          </p:cNvSpPr>
          <p:nvPr/>
        </p:nvSpPr>
        <p:spPr>
          <a:xfrm>
            <a:off x="2698282" y="321291"/>
            <a:ext cx="6795437" cy="879070"/>
          </a:xfrm>
          <a:prstGeom prst="rect">
            <a:avLst/>
          </a:prstGeom>
        </p:spPr>
        <p:txBody>
          <a:bodyPr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b="1" dirty="0"/>
              <a:t>Methods &amp; Algorithms</a:t>
            </a:r>
            <a:endParaRPr lang="he-IL" sz="5000" b="1" dirty="0"/>
          </a:p>
        </p:txBody>
      </p:sp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C50A7A15-5561-49A9-A4DE-DFFBCCC19BA9}"/>
              </a:ext>
            </a:extLst>
          </p:cNvPr>
          <p:cNvSpPr txBox="1"/>
          <p:nvPr/>
        </p:nvSpPr>
        <p:spPr>
          <a:xfrm>
            <a:off x="3983598" y="1040882"/>
            <a:ext cx="500488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Neural Network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097052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4561DE96-F498-45B4-AD23-1F52907D8E02}"/>
              </a:ext>
            </a:extLst>
          </p:cNvPr>
          <p:cNvSpPr txBox="1"/>
          <p:nvPr/>
        </p:nvSpPr>
        <p:spPr>
          <a:xfrm>
            <a:off x="282729" y="1739612"/>
            <a:ext cx="44529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/>
              <a:t>Classification</a:t>
            </a:r>
            <a:br>
              <a:rPr lang="en-US" sz="1800" dirty="0"/>
            </a:br>
            <a:r>
              <a:rPr lang="en-US" sz="2400" dirty="0"/>
              <a:t>Neural Network – </a:t>
            </a:r>
            <a:r>
              <a:rPr lang="en-US" sz="2400" b="1" dirty="0"/>
              <a:t>LSTM(RNN)</a:t>
            </a:r>
            <a:endParaRPr lang="he-IL" b="1" dirty="0"/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EC59C609-6FCC-45C0-8D3A-55F20E0B1030}"/>
              </a:ext>
            </a:extLst>
          </p:cNvPr>
          <p:cNvSpPr txBox="1"/>
          <p:nvPr/>
        </p:nvSpPr>
        <p:spPr>
          <a:xfrm>
            <a:off x="450284" y="2941581"/>
            <a:ext cx="6102916" cy="2251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Target: act_place column is a categorical column 0-14</a:t>
            </a:r>
          </a:p>
          <a:p>
            <a:pPr algn="l" rtl="0">
              <a:lnSpc>
                <a:spcPct val="150000"/>
              </a:lnSpc>
            </a:pPr>
            <a:endParaRPr lang="en-US" sz="2400" dirty="0"/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One hot encoding (SoftMax) of act_place</a:t>
            </a:r>
          </a:p>
        </p:txBody>
      </p:sp>
      <p:pic>
        <p:nvPicPr>
          <p:cNvPr id="11" name="Picture 4" descr="GitHub - roomylee/rnn-text-classification-tf: Tensorflow Implementation of  Recurrent Neural Network (Vanilla, LSTM, GRU) for Text Classification">
            <a:extLst>
              <a:ext uri="{FF2B5EF4-FFF2-40B4-BE49-F238E27FC236}">
                <a16:creationId xmlns:a16="http://schemas.microsoft.com/office/drawing/2014/main" id="{0FC6E378-A4EE-4DDA-A7AF-D7DCBB6599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25" r="49654"/>
          <a:stretch/>
        </p:blipFill>
        <p:spPr bwMode="auto">
          <a:xfrm>
            <a:off x="6734175" y="1500496"/>
            <a:ext cx="4681708" cy="404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תוצאת תמונה עבור tourists icon">
            <a:extLst>
              <a:ext uri="{FF2B5EF4-FFF2-40B4-BE49-F238E27FC236}">
                <a16:creationId xmlns:a16="http://schemas.microsoft.com/office/drawing/2014/main" id="{EABF9C51-9ADE-42D2-911B-D230F62CEF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9" b="90449" l="9894" r="89753">
                        <a14:foregroundMark x1="45936" y1="8989" x2="45936" y2="8989"/>
                        <a14:foregroundMark x1="68198" y1="90449" x2="68198" y2="90449"/>
                        <a14:foregroundMark x1="40636" y1="90449" x2="40636" y2="90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705500" y="6332868"/>
            <a:ext cx="847324" cy="57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כותרת 1">
            <a:extLst>
              <a:ext uri="{FF2B5EF4-FFF2-40B4-BE49-F238E27FC236}">
                <a16:creationId xmlns:a16="http://schemas.microsoft.com/office/drawing/2014/main" id="{61A1EB80-7418-4CF7-8EBA-162049696CDB}"/>
              </a:ext>
            </a:extLst>
          </p:cNvPr>
          <p:cNvSpPr txBox="1">
            <a:spLocks/>
          </p:cNvSpPr>
          <p:nvPr/>
        </p:nvSpPr>
        <p:spPr>
          <a:xfrm>
            <a:off x="2698282" y="321291"/>
            <a:ext cx="6795437" cy="879070"/>
          </a:xfrm>
          <a:prstGeom prst="rect">
            <a:avLst/>
          </a:prstGeom>
        </p:spPr>
        <p:txBody>
          <a:bodyPr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b="1" dirty="0"/>
              <a:t>Methods &amp; Algorithms</a:t>
            </a:r>
            <a:endParaRPr lang="he-IL" sz="5000" b="1" dirty="0"/>
          </a:p>
        </p:txBody>
      </p:sp>
      <p:pic>
        <p:nvPicPr>
          <p:cNvPr id="12" name="Picture 6" descr="Algorithm - Free education icons">
            <a:extLst>
              <a:ext uri="{FF2B5EF4-FFF2-40B4-BE49-F238E27FC236}">
                <a16:creationId xmlns:a16="http://schemas.microsoft.com/office/drawing/2014/main" id="{2325F3FA-3FD7-47F9-A9AC-B07524C99F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1256" y="395080"/>
            <a:ext cx="645802" cy="645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14635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כותרת 1">
            <a:extLst>
              <a:ext uri="{FF2B5EF4-FFF2-40B4-BE49-F238E27FC236}">
                <a16:creationId xmlns:a16="http://schemas.microsoft.com/office/drawing/2014/main" id="{BA8CDDBE-BBBA-460D-BAD9-CADB3278A035}"/>
              </a:ext>
            </a:extLst>
          </p:cNvPr>
          <p:cNvSpPr txBox="1">
            <a:spLocks/>
          </p:cNvSpPr>
          <p:nvPr/>
        </p:nvSpPr>
        <p:spPr>
          <a:xfrm>
            <a:off x="2698281" y="279274"/>
            <a:ext cx="6795437" cy="879070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5000" b="1" dirty="0"/>
              <a:t>Evaluation</a:t>
            </a:r>
            <a:endParaRPr lang="he-IL" sz="5000" b="1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5134F34A-2663-4523-BB3C-0E7D68202A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0465" y="1345324"/>
            <a:ext cx="3599263" cy="2426824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7A538FFD-9B63-4016-9370-73E3C8148B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85" r="5434"/>
          <a:stretch/>
        </p:blipFill>
        <p:spPr>
          <a:xfrm>
            <a:off x="6384710" y="1416047"/>
            <a:ext cx="3320619" cy="2401638"/>
          </a:xfrm>
          <a:prstGeom prst="rect">
            <a:avLst/>
          </a:prstGeom>
        </p:spPr>
      </p:pic>
      <p:pic>
        <p:nvPicPr>
          <p:cNvPr id="10242" name="Picture 2" descr="Evaluation Icons - Download Free Vector Icons | Noun Project">
            <a:extLst>
              <a:ext uri="{FF2B5EF4-FFF2-40B4-BE49-F238E27FC236}">
                <a16:creationId xmlns:a16="http://schemas.microsoft.com/office/drawing/2014/main" id="{C663AAE0-02FC-42F7-80DE-E7580CFDD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4305" y="388140"/>
            <a:ext cx="661337" cy="661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תמונה 2">
            <a:extLst>
              <a:ext uri="{FF2B5EF4-FFF2-40B4-BE49-F238E27FC236}">
                <a16:creationId xmlns:a16="http://schemas.microsoft.com/office/drawing/2014/main" id="{858797B9-AEF2-4399-846C-BB3D64137B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0444" y="3712367"/>
            <a:ext cx="3279662" cy="2426824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B372235A-900E-4563-8B57-60AA7F0A9A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128"/>
          <a:stretch/>
        </p:blipFill>
        <p:spPr>
          <a:xfrm>
            <a:off x="6423260" y="3698123"/>
            <a:ext cx="3359169" cy="2364880"/>
          </a:xfrm>
          <a:prstGeom prst="rect">
            <a:avLst/>
          </a:prstGeom>
        </p:spPr>
      </p:pic>
      <p:sp>
        <p:nvSpPr>
          <p:cNvPr id="7" name="סוגר מסולסל שמאלי 6">
            <a:extLst>
              <a:ext uri="{FF2B5EF4-FFF2-40B4-BE49-F238E27FC236}">
                <a16:creationId xmlns:a16="http://schemas.microsoft.com/office/drawing/2014/main" id="{62C9AA62-6BEB-4E18-9820-5DE9F87FCFCC}"/>
              </a:ext>
            </a:extLst>
          </p:cNvPr>
          <p:cNvSpPr/>
          <p:nvPr/>
        </p:nvSpPr>
        <p:spPr>
          <a:xfrm>
            <a:off x="1531030" y="1416047"/>
            <a:ext cx="499901" cy="2282076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3" name="סוגר מסולסל שמאלי 12">
            <a:extLst>
              <a:ext uri="{FF2B5EF4-FFF2-40B4-BE49-F238E27FC236}">
                <a16:creationId xmlns:a16="http://schemas.microsoft.com/office/drawing/2014/main" id="{637F73F6-8344-4C11-BADB-50E0ADF086EC}"/>
              </a:ext>
            </a:extLst>
          </p:cNvPr>
          <p:cNvSpPr/>
          <p:nvPr/>
        </p:nvSpPr>
        <p:spPr>
          <a:xfrm>
            <a:off x="1527816" y="3817685"/>
            <a:ext cx="499901" cy="2282076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5" name="תיבת טקסט 14">
            <a:extLst>
              <a:ext uri="{FF2B5EF4-FFF2-40B4-BE49-F238E27FC236}">
                <a16:creationId xmlns:a16="http://schemas.microsoft.com/office/drawing/2014/main" id="{61D3836E-0147-441D-BB0C-ACB486974EB4}"/>
              </a:ext>
            </a:extLst>
          </p:cNvPr>
          <p:cNvSpPr txBox="1"/>
          <p:nvPr/>
        </p:nvSpPr>
        <p:spPr>
          <a:xfrm>
            <a:off x="929675" y="2372419"/>
            <a:ext cx="7531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dirty="0"/>
              <a:t>NN</a:t>
            </a:r>
            <a:endParaRPr lang="he-IL" dirty="0"/>
          </a:p>
        </p:txBody>
      </p:sp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FC4D9F58-ECE8-4863-A05D-529380EE16C5}"/>
              </a:ext>
            </a:extLst>
          </p:cNvPr>
          <p:cNvSpPr txBox="1"/>
          <p:nvPr/>
        </p:nvSpPr>
        <p:spPr>
          <a:xfrm>
            <a:off x="282729" y="4774057"/>
            <a:ext cx="13250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/>
              <a:t>LSTM (RNN)</a:t>
            </a:r>
            <a:endParaRPr lang="he-IL" dirty="0"/>
          </a:p>
        </p:txBody>
      </p:sp>
      <p:pic>
        <p:nvPicPr>
          <p:cNvPr id="18" name="Picture 2" descr="תוצאת תמונה עבור tourists icon">
            <a:extLst>
              <a:ext uri="{FF2B5EF4-FFF2-40B4-BE49-F238E27FC236}">
                <a16:creationId xmlns:a16="http://schemas.microsoft.com/office/drawing/2014/main" id="{89A96509-1799-49E4-87B2-4082D31D3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989" b="90449" l="9894" r="89753">
                        <a14:foregroundMark x1="45936" y1="8989" x2="45936" y2="8989"/>
                        <a14:foregroundMark x1="68198" y1="90449" x2="68198" y2="90449"/>
                        <a14:foregroundMark x1="40636" y1="90449" x2="40636" y2="90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086625" y="6332868"/>
            <a:ext cx="847324" cy="57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08991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E240B92-4447-4CF9-A3C0-D39445798FEA}"/>
              </a:ext>
            </a:extLst>
          </p:cNvPr>
          <p:cNvSpPr txBox="1">
            <a:spLocks/>
          </p:cNvSpPr>
          <p:nvPr/>
        </p:nvSpPr>
        <p:spPr>
          <a:xfrm>
            <a:off x="3133900" y="417148"/>
            <a:ext cx="5924199" cy="1569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fontAlgn="auto">
              <a:spcAft>
                <a:spcPts val="600"/>
              </a:spcAft>
              <a:buClrTx/>
              <a:buSzTx/>
              <a:tabLst/>
              <a:defRPr/>
            </a:pPr>
            <a:endParaRPr kumimoji="0" lang="en-US" sz="5000" b="0" i="0" u="none" strike="noStrike" cap="none" spc="-50" normalizeH="0" baseline="0" noProof="0" dirty="0">
              <a:ln>
                <a:noFill/>
              </a:ln>
              <a:solidFill>
                <a:schemeClr val="tx1"/>
              </a:solidFill>
              <a:uLnTx/>
              <a:uFillTx/>
            </a:endParaRP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85048288-405F-4610-9CE3-2DDC45431740}"/>
              </a:ext>
            </a:extLst>
          </p:cNvPr>
          <p:cNvSpPr txBox="1"/>
          <p:nvPr/>
        </p:nvSpPr>
        <p:spPr>
          <a:xfrm>
            <a:off x="3046827" y="331294"/>
            <a:ext cx="6098344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000" b="1" dirty="0">
                <a:latin typeface="+mj-lt"/>
              </a:rPr>
              <a:t>Results</a:t>
            </a:r>
            <a:endParaRPr lang="he-IL" sz="5000" b="1" dirty="0">
              <a:latin typeface="+mj-lt"/>
            </a:endParaRPr>
          </a:p>
        </p:txBody>
      </p:sp>
      <p:pic>
        <p:nvPicPr>
          <p:cNvPr id="9218" name="Picture 2" descr="Checked Results Icons - Download Free Vector Icons | Noun Project">
            <a:extLst>
              <a:ext uri="{FF2B5EF4-FFF2-40B4-BE49-F238E27FC236}">
                <a16:creationId xmlns:a16="http://schemas.microsoft.com/office/drawing/2014/main" id="{492F9C0E-3AE9-4E04-9B86-C9F2B1DD5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3586" y="437449"/>
            <a:ext cx="652369" cy="652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קבוצה 2">
            <a:extLst>
              <a:ext uri="{FF2B5EF4-FFF2-40B4-BE49-F238E27FC236}">
                <a16:creationId xmlns:a16="http://schemas.microsoft.com/office/drawing/2014/main" id="{EA6B1126-FE62-4AF5-AE0A-C279F79C3096}"/>
              </a:ext>
            </a:extLst>
          </p:cNvPr>
          <p:cNvGrpSpPr/>
          <p:nvPr/>
        </p:nvGrpSpPr>
        <p:grpSpPr>
          <a:xfrm>
            <a:off x="508732" y="2231023"/>
            <a:ext cx="1893121" cy="2600204"/>
            <a:chOff x="1313132" y="2475548"/>
            <a:chExt cx="1893121" cy="2600204"/>
          </a:xfrm>
        </p:grpSpPr>
        <p:pic>
          <p:nvPicPr>
            <p:cNvPr id="17" name="Picture 2" descr="lottery-bingo-cage-concept-thin-line-icon-vector-18291044 - Auto Service  World">
              <a:extLst>
                <a:ext uri="{FF2B5EF4-FFF2-40B4-BE49-F238E27FC236}">
                  <a16:creationId xmlns:a16="http://schemas.microsoft.com/office/drawing/2014/main" id="{B75AD371-12D3-4015-93BA-F43B33454BF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314"/>
            <a:stretch/>
          </p:blipFill>
          <p:spPr bwMode="auto">
            <a:xfrm>
              <a:off x="1313132" y="3129155"/>
              <a:ext cx="1893121" cy="19465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תיבת טקסט 17">
                  <a:extLst>
                    <a:ext uri="{FF2B5EF4-FFF2-40B4-BE49-F238E27FC236}">
                      <a16:creationId xmlns:a16="http://schemas.microsoft.com/office/drawing/2014/main" id="{9D6E00E2-13BD-4AA1-9498-75B40031817E}"/>
                    </a:ext>
                  </a:extLst>
                </p:cNvPr>
                <p:cNvSpPr txBox="1"/>
                <p:nvPr/>
              </p:nvSpPr>
              <p:spPr>
                <a:xfrm>
                  <a:off x="1695237" y="2475548"/>
                  <a:ext cx="1424062" cy="63478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en-US" sz="18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15</m:t>
                            </m:r>
                          </m:den>
                        </m:f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06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oMath>
                    </m:oMathPara>
                  </a14:m>
                  <a:endParaRPr lang="he-IL" dirty="0"/>
                </a:p>
              </p:txBody>
            </p:sp>
          </mc:Choice>
          <mc:Fallback xmlns="">
            <p:sp>
              <p:nvSpPr>
                <p:cNvPr id="18" name="תיבת טקסט 17">
                  <a:extLst>
                    <a:ext uri="{FF2B5EF4-FFF2-40B4-BE49-F238E27FC236}">
                      <a16:creationId xmlns:a16="http://schemas.microsoft.com/office/drawing/2014/main" id="{9D6E00E2-13BD-4AA1-9498-75B40031817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95237" y="2475548"/>
                  <a:ext cx="1424062" cy="634789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he-IL">
                      <a:noFill/>
                    </a:rPr>
                    <a:t> </a:t>
                  </a:r>
                </a:p>
              </p:txBody>
            </p:sp>
          </mc:Fallback>
        </mc:AlternateContent>
      </p:grpSp>
      <p:graphicFrame>
        <p:nvGraphicFramePr>
          <p:cNvPr id="13" name="תרשים 12">
            <a:extLst>
              <a:ext uri="{FF2B5EF4-FFF2-40B4-BE49-F238E27FC236}">
                <a16:creationId xmlns:a16="http://schemas.microsoft.com/office/drawing/2014/main" id="{916181CD-19BB-4986-8F8B-E59E1A0467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76484023"/>
              </p:ext>
            </p:extLst>
          </p:nvPr>
        </p:nvGraphicFramePr>
        <p:xfrm>
          <a:off x="3046828" y="1458929"/>
          <a:ext cx="5697094" cy="43989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pic>
        <p:nvPicPr>
          <p:cNvPr id="11" name="Picture 2" descr="תוצאת תמונה עבור tourists icon">
            <a:extLst>
              <a:ext uri="{FF2B5EF4-FFF2-40B4-BE49-F238E27FC236}">
                <a16:creationId xmlns:a16="http://schemas.microsoft.com/office/drawing/2014/main" id="{DAF07DEB-2E34-4FD6-AFAE-B876432C53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8989" b="90449" l="9894" r="89753">
                        <a14:foregroundMark x1="45936" y1="8989" x2="45936" y2="8989"/>
                        <a14:foregroundMark x1="68198" y1="90449" x2="68198" y2="90449"/>
                        <a14:foregroundMark x1="40636" y1="90449" x2="40636" y2="90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48700" y="6332868"/>
            <a:ext cx="847324" cy="57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קבוצה 4">
            <a:extLst>
              <a:ext uri="{FF2B5EF4-FFF2-40B4-BE49-F238E27FC236}">
                <a16:creationId xmlns:a16="http://schemas.microsoft.com/office/drawing/2014/main" id="{FA7678DB-C5C0-4191-AA0D-D5C9622988F5}"/>
              </a:ext>
            </a:extLst>
          </p:cNvPr>
          <p:cNvGrpSpPr/>
          <p:nvPr/>
        </p:nvGrpSpPr>
        <p:grpSpPr>
          <a:xfrm>
            <a:off x="8879120" y="2231023"/>
            <a:ext cx="3181350" cy="2988677"/>
            <a:chOff x="8879120" y="2231023"/>
            <a:chExt cx="3181350" cy="2988677"/>
          </a:xfrm>
        </p:grpSpPr>
        <p:sp>
          <p:nvSpPr>
            <p:cNvPr id="2" name="אליפסה 1">
              <a:extLst>
                <a:ext uri="{FF2B5EF4-FFF2-40B4-BE49-F238E27FC236}">
                  <a16:creationId xmlns:a16="http://schemas.microsoft.com/office/drawing/2014/main" id="{DE07FB02-740C-4EA4-8664-943E9BE24248}"/>
                </a:ext>
              </a:extLst>
            </p:cNvPr>
            <p:cNvSpPr/>
            <p:nvPr/>
          </p:nvSpPr>
          <p:spPr>
            <a:xfrm>
              <a:off x="8879120" y="2231023"/>
              <a:ext cx="3181350" cy="2988677"/>
            </a:xfrm>
            <a:prstGeom prst="ellipse">
              <a:avLst/>
            </a:prstGeom>
            <a:solidFill>
              <a:srgbClr val="ADB9CA"/>
            </a:solidFill>
            <a:ln>
              <a:noFill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sz="8000" i="1" dirty="0">
                <a:ln>
                  <a:solidFill>
                    <a:srgbClr val="FF0000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" name="תיבת טקסט 3">
              <a:extLst>
                <a:ext uri="{FF2B5EF4-FFF2-40B4-BE49-F238E27FC236}">
                  <a16:creationId xmlns:a16="http://schemas.microsoft.com/office/drawing/2014/main" id="{338976EC-F2B0-4B34-B0E6-9B35ADB4CC8E}"/>
                </a:ext>
              </a:extLst>
            </p:cNvPr>
            <p:cNvSpPr txBox="1"/>
            <p:nvPr/>
          </p:nvSpPr>
          <p:spPr>
            <a:xfrm>
              <a:off x="9267222" y="2688905"/>
              <a:ext cx="2405145" cy="19389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1">
              <a:spAutoFit/>
            </a:bodyPr>
            <a:lstStyle/>
            <a:p>
              <a:r>
                <a:rPr lang="en-US" sz="12000" i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x10</a:t>
              </a:r>
              <a:endParaRPr lang="he-IL" sz="120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6537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AsOne/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4561DE96-F498-45B4-AD23-1F52907D8E02}"/>
              </a:ext>
            </a:extLst>
          </p:cNvPr>
          <p:cNvSpPr txBox="1"/>
          <p:nvPr/>
        </p:nvSpPr>
        <p:spPr>
          <a:xfrm>
            <a:off x="542611" y="1484593"/>
            <a:ext cx="382770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/>
              <a:t>Classification</a:t>
            </a:r>
            <a:br>
              <a:rPr lang="en-US" sz="1800" dirty="0"/>
            </a:br>
            <a:r>
              <a:rPr lang="en-US" sz="2400" dirty="0"/>
              <a:t>Neural Network &amp; LSTM</a:t>
            </a:r>
            <a:endParaRPr lang="he-IL" dirty="0"/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EC59C609-6FCC-45C0-8D3A-55F20E0B1030}"/>
              </a:ext>
            </a:extLst>
          </p:cNvPr>
          <p:cNvSpPr txBox="1"/>
          <p:nvPr/>
        </p:nvSpPr>
        <p:spPr>
          <a:xfrm>
            <a:off x="542610" y="2388076"/>
            <a:ext cx="11535089" cy="14296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Jerusalem was more than 12K rows from our data, which means that it is of great importance to tourism in Israel.</a:t>
            </a:r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According to that we decided to try to predict the next activity (</a:t>
            </a:r>
            <a:r>
              <a:rPr lang="en-US" sz="2000" dirty="0" err="1"/>
              <a:t>act_name</a:t>
            </a:r>
            <a:r>
              <a:rPr lang="en-US" sz="2000" dirty="0"/>
              <a:t> column) in Jerusalem.</a:t>
            </a:r>
          </a:p>
        </p:txBody>
      </p:sp>
      <p:pic>
        <p:nvPicPr>
          <p:cNvPr id="19" name="Picture 6" descr="Algorithm - Free education icons">
            <a:extLst>
              <a:ext uri="{FF2B5EF4-FFF2-40B4-BE49-F238E27FC236}">
                <a16:creationId xmlns:a16="http://schemas.microsoft.com/office/drawing/2014/main" id="{B35A68AD-CBCB-43C0-BEB1-A70BD870A5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2612" y="573892"/>
            <a:ext cx="668270" cy="668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כותרת 1">
            <a:extLst>
              <a:ext uri="{FF2B5EF4-FFF2-40B4-BE49-F238E27FC236}">
                <a16:creationId xmlns:a16="http://schemas.microsoft.com/office/drawing/2014/main" id="{B1827F8E-A864-49FE-A070-DA90775B5729}"/>
              </a:ext>
            </a:extLst>
          </p:cNvPr>
          <p:cNvSpPr txBox="1">
            <a:spLocks/>
          </p:cNvSpPr>
          <p:nvPr/>
        </p:nvSpPr>
        <p:spPr>
          <a:xfrm>
            <a:off x="2710318" y="428382"/>
            <a:ext cx="6795437" cy="879070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b="1" dirty="0"/>
              <a:t>Another try - Jerusalem</a:t>
            </a:r>
            <a:endParaRPr lang="he-IL" sz="5000" b="1" dirty="0"/>
          </a:p>
        </p:txBody>
      </p:sp>
      <p:graphicFrame>
        <p:nvGraphicFramePr>
          <p:cNvPr id="10" name="דיאגרמה 9">
            <a:extLst>
              <a:ext uri="{FF2B5EF4-FFF2-40B4-BE49-F238E27FC236}">
                <a16:creationId xmlns:a16="http://schemas.microsoft.com/office/drawing/2014/main" id="{7857A81D-77A6-4602-9292-71B764DC259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6868480"/>
              </p:ext>
            </p:extLst>
          </p:nvPr>
        </p:nvGraphicFramePr>
        <p:xfrm>
          <a:off x="542611" y="3877998"/>
          <a:ext cx="2533466" cy="22314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סוגר מסולסל ימני 1">
            <a:extLst>
              <a:ext uri="{FF2B5EF4-FFF2-40B4-BE49-F238E27FC236}">
                <a16:creationId xmlns:a16="http://schemas.microsoft.com/office/drawing/2014/main" id="{23EA533F-2209-4CBD-94F6-26724E635184}"/>
              </a:ext>
            </a:extLst>
          </p:cNvPr>
          <p:cNvSpPr/>
          <p:nvPr/>
        </p:nvSpPr>
        <p:spPr>
          <a:xfrm>
            <a:off x="2710318" y="4329357"/>
            <a:ext cx="327259" cy="1837441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56525ADB-1DF0-40A3-94B5-FCE66113B371}"/>
              </a:ext>
            </a:extLst>
          </p:cNvPr>
          <p:cNvSpPr txBox="1"/>
          <p:nvPr/>
        </p:nvSpPr>
        <p:spPr>
          <a:xfrm rot="19625525">
            <a:off x="2795963" y="5068061"/>
            <a:ext cx="13860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he-IL" sz="18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העיר העתיקה</a:t>
            </a:r>
            <a:endParaRPr lang="en-US" sz="1800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aphicFrame>
        <p:nvGraphicFramePr>
          <p:cNvPr id="6" name="טבלה 6">
            <a:extLst>
              <a:ext uri="{FF2B5EF4-FFF2-40B4-BE49-F238E27FC236}">
                <a16:creationId xmlns:a16="http://schemas.microsoft.com/office/drawing/2014/main" id="{D6EFB8F7-039F-4606-ABDE-341206ACE9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7978505"/>
              </p:ext>
            </p:extLst>
          </p:nvPr>
        </p:nvGraphicFramePr>
        <p:xfrm>
          <a:off x="4673200" y="4107398"/>
          <a:ext cx="1737895" cy="2011680"/>
        </p:xfrm>
        <a:graphic>
          <a:graphicData uri="http://schemas.openxmlformats.org/drawingml/2006/table">
            <a:tbl>
              <a:tblPr rtl="1" bandRow="1">
                <a:tableStyleId>{5C22544A-7EE6-4342-B048-85BDC9FD1C3A}</a:tableStyleId>
              </a:tblPr>
              <a:tblGrid>
                <a:gridCol w="1737895">
                  <a:extLst>
                    <a:ext uri="{9D8B030D-6E8A-4147-A177-3AD203B41FA5}">
                      <a16:colId xmlns:a16="http://schemas.microsoft.com/office/drawing/2014/main" val="541734053"/>
                    </a:ext>
                  </a:extLst>
                </a:gridCol>
              </a:tblGrid>
              <a:tr h="293300">
                <a:tc>
                  <a:txBody>
                    <a:bodyPr/>
                    <a:lstStyle/>
                    <a:p>
                      <a:pPr marL="0" marR="0" lvl="0" indent="0" algn="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e-IL" sz="1600" b="1" kern="1200" dirty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העיר העתיקה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1995972"/>
                  </a:ext>
                </a:extLst>
              </a:tr>
              <a:tr h="293300">
                <a:tc>
                  <a:txBody>
                    <a:bodyPr/>
                    <a:lstStyle/>
                    <a:p>
                      <a:pPr rtl="1"/>
                      <a:r>
                        <a:rPr lang="he-IL" sz="1600" b="1" kern="1200" dirty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שוק מחנה יהודה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0618887"/>
                  </a:ext>
                </a:extLst>
              </a:tr>
              <a:tr h="293300">
                <a:tc>
                  <a:txBody>
                    <a:bodyPr/>
                    <a:lstStyle/>
                    <a:p>
                      <a:pPr marL="0" marR="0" lvl="0" indent="0" algn="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e-IL" sz="1600" b="1" kern="1200" dirty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יד ושם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5269737"/>
                  </a:ext>
                </a:extLst>
              </a:tr>
              <a:tr h="293300">
                <a:tc>
                  <a:txBody>
                    <a:bodyPr/>
                    <a:lstStyle/>
                    <a:p>
                      <a:pPr rtl="1"/>
                      <a:r>
                        <a:rPr lang="he-IL" sz="1600" b="1" kern="1200" dirty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מתחם התחנה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4935430"/>
                  </a:ext>
                </a:extLst>
              </a:tr>
              <a:tr h="293300">
                <a:tc>
                  <a:txBody>
                    <a:bodyPr/>
                    <a:lstStyle/>
                    <a:p>
                      <a:pPr rtl="1"/>
                      <a:r>
                        <a:rPr lang="he-IL" sz="1600" b="1" kern="1200" dirty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מוזיאון ישראל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2040681"/>
                  </a:ext>
                </a:extLst>
              </a:tr>
              <a:tr h="293300">
                <a:tc>
                  <a:txBody>
                    <a:bodyPr/>
                    <a:lstStyle/>
                    <a:p>
                      <a:pPr rtl="1"/>
                      <a:r>
                        <a:rPr lang="he-IL" sz="1600" b="1" kern="1200" dirty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הר הרצל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121944"/>
                  </a:ext>
                </a:extLst>
              </a:tr>
            </a:tbl>
          </a:graphicData>
        </a:graphic>
      </p:graphicFrame>
      <p:sp>
        <p:nvSpPr>
          <p:cNvPr id="20" name="תיבת טקסט 19">
            <a:extLst>
              <a:ext uri="{FF2B5EF4-FFF2-40B4-BE49-F238E27FC236}">
                <a16:creationId xmlns:a16="http://schemas.microsoft.com/office/drawing/2014/main" id="{90798A94-7C07-451B-9425-B239E9CFECE6}"/>
              </a:ext>
            </a:extLst>
          </p:cNvPr>
          <p:cNvSpPr txBox="1"/>
          <p:nvPr/>
        </p:nvSpPr>
        <p:spPr>
          <a:xfrm>
            <a:off x="7046363" y="4083921"/>
            <a:ext cx="21887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~85% of the data</a:t>
            </a:r>
            <a:endParaRPr lang="he-IL" dirty="0"/>
          </a:p>
        </p:txBody>
      </p:sp>
      <p:cxnSp>
        <p:nvCxnSpPr>
          <p:cNvPr id="13" name="מחבר חץ ישר 12">
            <a:extLst>
              <a:ext uri="{FF2B5EF4-FFF2-40B4-BE49-F238E27FC236}">
                <a16:creationId xmlns:a16="http://schemas.microsoft.com/office/drawing/2014/main" id="{03B8ADBE-574A-4C5C-B86A-5714E316BEFF}"/>
              </a:ext>
            </a:extLst>
          </p:cNvPr>
          <p:cNvCxnSpPr>
            <a:cxnSpLocks/>
          </p:cNvCxnSpPr>
          <p:nvPr/>
        </p:nvCxnSpPr>
        <p:spPr>
          <a:xfrm flipH="1">
            <a:off x="6511763" y="4268587"/>
            <a:ext cx="6352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תיבת טקסט 21">
            <a:extLst>
              <a:ext uri="{FF2B5EF4-FFF2-40B4-BE49-F238E27FC236}">
                <a16:creationId xmlns:a16="http://schemas.microsoft.com/office/drawing/2014/main" id="{40260128-62B9-4E50-B49E-BD57E365401E}"/>
              </a:ext>
            </a:extLst>
          </p:cNvPr>
          <p:cNvSpPr txBox="1"/>
          <p:nvPr/>
        </p:nvSpPr>
        <p:spPr>
          <a:xfrm rot="20689617">
            <a:off x="8045948" y="4903616"/>
            <a:ext cx="214925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~90% Accuracy</a:t>
            </a:r>
          </a:p>
        </p:txBody>
      </p:sp>
      <p:pic>
        <p:nvPicPr>
          <p:cNvPr id="15" name="Picture 2" descr="תוצאת תמונה עבור tourists icon">
            <a:extLst>
              <a:ext uri="{FF2B5EF4-FFF2-40B4-BE49-F238E27FC236}">
                <a16:creationId xmlns:a16="http://schemas.microsoft.com/office/drawing/2014/main" id="{B5F043DB-4BEE-4CFE-A88E-54E47982D5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8989" b="90449" l="9894" r="89753">
                        <a14:foregroundMark x1="45936" y1="8989" x2="45936" y2="8989"/>
                        <a14:foregroundMark x1="68198" y1="90449" x2="68198" y2="90449"/>
                        <a14:foregroundMark x1="40636" y1="90449" x2="40636" y2="90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829825" y="6332868"/>
            <a:ext cx="847324" cy="57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72412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E240B92-4447-4CF9-A3C0-D39445798FEA}"/>
              </a:ext>
            </a:extLst>
          </p:cNvPr>
          <p:cNvSpPr txBox="1">
            <a:spLocks/>
          </p:cNvSpPr>
          <p:nvPr/>
        </p:nvSpPr>
        <p:spPr>
          <a:xfrm>
            <a:off x="3133900" y="417148"/>
            <a:ext cx="5924199" cy="1569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fontAlgn="auto">
              <a:spcAft>
                <a:spcPts val="600"/>
              </a:spcAft>
              <a:buClrTx/>
              <a:buSzTx/>
              <a:tabLst/>
              <a:defRPr/>
            </a:pPr>
            <a:endParaRPr kumimoji="0" lang="en-US" sz="5000" b="0" i="0" u="none" strike="noStrike" cap="none" spc="-50" normalizeH="0" baseline="0" noProof="0" dirty="0">
              <a:ln>
                <a:noFill/>
              </a:ln>
              <a:solidFill>
                <a:schemeClr val="tx1"/>
              </a:solidFill>
              <a:uLnTx/>
              <a:uFillTx/>
            </a:endParaRP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85048288-405F-4610-9CE3-2DDC45431740}"/>
              </a:ext>
            </a:extLst>
          </p:cNvPr>
          <p:cNvSpPr txBox="1"/>
          <p:nvPr/>
        </p:nvSpPr>
        <p:spPr>
          <a:xfrm>
            <a:off x="3046828" y="417148"/>
            <a:ext cx="6098344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000" b="1" dirty="0">
                <a:latin typeface="+mj-lt"/>
              </a:rPr>
              <a:t>Results - Jerusalem</a:t>
            </a:r>
            <a:endParaRPr lang="he-IL" sz="5000" b="1" dirty="0">
              <a:latin typeface="+mj-lt"/>
            </a:endParaRPr>
          </a:p>
        </p:txBody>
      </p:sp>
      <p:pic>
        <p:nvPicPr>
          <p:cNvPr id="9218" name="Picture 2" descr="Checked Results Icons - Download Free Vector Icons | Noun Project">
            <a:extLst>
              <a:ext uri="{FF2B5EF4-FFF2-40B4-BE49-F238E27FC236}">
                <a16:creationId xmlns:a16="http://schemas.microsoft.com/office/drawing/2014/main" id="{492F9C0E-3AE9-4E04-9B86-C9F2B1DD5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1957" y="551259"/>
            <a:ext cx="689163" cy="68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3" name="תרשים 12">
            <a:extLst>
              <a:ext uri="{FF2B5EF4-FFF2-40B4-BE49-F238E27FC236}">
                <a16:creationId xmlns:a16="http://schemas.microsoft.com/office/drawing/2014/main" id="{40961A6F-3525-49C5-9C8F-B879A1058E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96854337"/>
              </p:ext>
            </p:extLst>
          </p:nvPr>
        </p:nvGraphicFramePr>
        <p:xfrm>
          <a:off x="1592494" y="1510299"/>
          <a:ext cx="8743308" cy="41404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11" name="Picture 2" descr="תוצאת תמונה עבור tourists icon">
            <a:extLst>
              <a:ext uri="{FF2B5EF4-FFF2-40B4-BE49-F238E27FC236}">
                <a16:creationId xmlns:a16="http://schemas.microsoft.com/office/drawing/2014/main" id="{89F1B423-EACB-4E41-9D0B-0D63FE6A8E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989" b="90449" l="9894" r="89753">
                        <a14:foregroundMark x1="45936" y1="8989" x2="45936" y2="8989"/>
                        <a14:foregroundMark x1="68198" y1="90449" x2="68198" y2="90449"/>
                        <a14:foregroundMark x1="40636" y1="90449" x2="40636" y2="90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829825" y="6332868"/>
            <a:ext cx="847324" cy="57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3156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תמונה 5">
            <a:extLst>
              <a:ext uri="{FF2B5EF4-FFF2-40B4-BE49-F238E27FC236}">
                <a16:creationId xmlns:a16="http://schemas.microsoft.com/office/drawing/2014/main" id="{250F2B5A-0247-463B-9098-D06FBDC6A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78" y="1377570"/>
            <a:ext cx="11851651" cy="4487045"/>
          </a:xfrm>
          <a:prstGeom prst="rect">
            <a:avLst/>
          </a:prstGeom>
        </p:spPr>
      </p:pic>
      <p:sp>
        <p:nvSpPr>
          <p:cNvPr id="23" name="כותרת 1">
            <a:extLst>
              <a:ext uri="{FF2B5EF4-FFF2-40B4-BE49-F238E27FC236}">
                <a16:creationId xmlns:a16="http://schemas.microsoft.com/office/drawing/2014/main" id="{B1827F8E-A864-49FE-A070-DA90775B5729}"/>
              </a:ext>
            </a:extLst>
          </p:cNvPr>
          <p:cNvSpPr txBox="1">
            <a:spLocks/>
          </p:cNvSpPr>
          <p:nvPr/>
        </p:nvSpPr>
        <p:spPr>
          <a:xfrm>
            <a:off x="2127061" y="498500"/>
            <a:ext cx="7949665" cy="879070"/>
          </a:xfrm>
          <a:prstGeom prst="rect">
            <a:avLst/>
          </a:prstGeom>
        </p:spPr>
        <p:txBody>
          <a:bodyPr vert="horz" lIns="91440" tIns="45720" rIns="91440" bIns="45720" rtlCol="1" anchor="ctr">
            <a:no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b="1" dirty="0"/>
              <a:t>LIME – Interpretability model</a:t>
            </a:r>
            <a:endParaRPr lang="he-IL" sz="5000" b="1" dirty="0"/>
          </a:p>
        </p:txBody>
      </p:sp>
      <p:pic>
        <p:nvPicPr>
          <p:cNvPr id="9" name="Picture 6" descr="Algorithm - Free education icons">
            <a:extLst>
              <a:ext uri="{FF2B5EF4-FFF2-40B4-BE49-F238E27FC236}">
                <a16:creationId xmlns:a16="http://schemas.microsoft.com/office/drawing/2014/main" id="{CFFC9A5E-8C7A-4021-9754-71DBBEECEB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7082" y="628192"/>
            <a:ext cx="619686" cy="619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אליפסה 4">
            <a:extLst>
              <a:ext uri="{FF2B5EF4-FFF2-40B4-BE49-F238E27FC236}">
                <a16:creationId xmlns:a16="http://schemas.microsoft.com/office/drawing/2014/main" id="{25C28ED4-D2DA-4CE0-857D-CF67009E4868}"/>
              </a:ext>
            </a:extLst>
          </p:cNvPr>
          <p:cNvSpPr/>
          <p:nvPr/>
        </p:nvSpPr>
        <p:spPr>
          <a:xfrm>
            <a:off x="3801979" y="1857676"/>
            <a:ext cx="4032985" cy="1260909"/>
          </a:xfrm>
          <a:prstGeom prst="ellipse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  <a:extLst>
              <a:ext uri="{C807C97D-BFC1-408E-A445-0C87EB9F89A2}">
                <ask:lineSketchStyleProps xmlns:ask="http://schemas.microsoft.com/office/drawing/2018/sketchyshapes" sd="52657929">
                  <a:custGeom>
                    <a:avLst/>
                    <a:gdLst>
                      <a:gd name="connsiteX0" fmla="*/ 0 w 4032985"/>
                      <a:gd name="connsiteY0" fmla="*/ 630455 h 1260909"/>
                      <a:gd name="connsiteX1" fmla="*/ 2016493 w 4032985"/>
                      <a:gd name="connsiteY1" fmla="*/ 0 h 1260909"/>
                      <a:gd name="connsiteX2" fmla="*/ 4032986 w 4032985"/>
                      <a:gd name="connsiteY2" fmla="*/ 630455 h 1260909"/>
                      <a:gd name="connsiteX3" fmla="*/ 2016493 w 4032985"/>
                      <a:gd name="connsiteY3" fmla="*/ 1260910 h 1260909"/>
                      <a:gd name="connsiteX4" fmla="*/ 0 w 4032985"/>
                      <a:gd name="connsiteY4" fmla="*/ 630455 h 12609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32985" h="1260909" extrusionOk="0">
                        <a:moveTo>
                          <a:pt x="0" y="630455"/>
                        </a:moveTo>
                        <a:cubicBezTo>
                          <a:pt x="12980" y="313168"/>
                          <a:pt x="719156" y="-43572"/>
                          <a:pt x="2016493" y="0"/>
                        </a:cubicBezTo>
                        <a:cubicBezTo>
                          <a:pt x="3097216" y="5174"/>
                          <a:pt x="4076801" y="265606"/>
                          <a:pt x="4032986" y="630455"/>
                        </a:cubicBezTo>
                        <a:cubicBezTo>
                          <a:pt x="4044702" y="1021416"/>
                          <a:pt x="3084557" y="1143440"/>
                          <a:pt x="2016493" y="1260910"/>
                        </a:cubicBezTo>
                        <a:cubicBezTo>
                          <a:pt x="921488" y="1259100"/>
                          <a:pt x="-37042" y="947038"/>
                          <a:pt x="0" y="63045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pic>
        <p:nvPicPr>
          <p:cNvPr id="13" name="Picture 2" descr="תוצאת תמונה עבור tourists icon">
            <a:extLst>
              <a:ext uri="{FF2B5EF4-FFF2-40B4-BE49-F238E27FC236}">
                <a16:creationId xmlns:a16="http://schemas.microsoft.com/office/drawing/2014/main" id="{C5464AD2-A420-4CB5-870C-3E121B0E3A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989" b="90449" l="9894" r="89753">
                        <a14:foregroundMark x1="45936" y1="8989" x2="45936" y2="8989"/>
                        <a14:foregroundMark x1="68198" y1="90449" x2="68198" y2="90449"/>
                        <a14:foregroundMark x1="40636" y1="90449" x2="40636" y2="90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201425" y="6332868"/>
            <a:ext cx="847324" cy="57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92527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BC86B016-628B-482A-AF83-9D009742D0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719" y="1507262"/>
            <a:ext cx="11656562" cy="4438273"/>
          </a:xfrm>
          <a:prstGeom prst="rect">
            <a:avLst/>
          </a:prstGeom>
        </p:spPr>
      </p:pic>
      <p:sp>
        <p:nvSpPr>
          <p:cNvPr id="10" name="אליפסה 9">
            <a:extLst>
              <a:ext uri="{FF2B5EF4-FFF2-40B4-BE49-F238E27FC236}">
                <a16:creationId xmlns:a16="http://schemas.microsoft.com/office/drawing/2014/main" id="{70FEA458-94C7-4C13-841B-538250A091D4}"/>
              </a:ext>
            </a:extLst>
          </p:cNvPr>
          <p:cNvSpPr/>
          <p:nvPr/>
        </p:nvSpPr>
        <p:spPr>
          <a:xfrm>
            <a:off x="4090736" y="1953928"/>
            <a:ext cx="2444817" cy="1475072"/>
          </a:xfrm>
          <a:prstGeom prst="ellipse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  <a:extLst>
              <a:ext uri="{C807C97D-BFC1-408E-A445-0C87EB9F89A2}">
                <ask:lineSketchStyleProps xmlns:ask="http://schemas.microsoft.com/office/drawing/2018/sketchyshapes" sd="52657929">
                  <a:custGeom>
                    <a:avLst/>
                    <a:gdLst>
                      <a:gd name="connsiteX0" fmla="*/ 0 w 4032985"/>
                      <a:gd name="connsiteY0" fmla="*/ 630455 h 1260909"/>
                      <a:gd name="connsiteX1" fmla="*/ 2016493 w 4032985"/>
                      <a:gd name="connsiteY1" fmla="*/ 0 h 1260909"/>
                      <a:gd name="connsiteX2" fmla="*/ 4032986 w 4032985"/>
                      <a:gd name="connsiteY2" fmla="*/ 630455 h 1260909"/>
                      <a:gd name="connsiteX3" fmla="*/ 2016493 w 4032985"/>
                      <a:gd name="connsiteY3" fmla="*/ 1260910 h 1260909"/>
                      <a:gd name="connsiteX4" fmla="*/ 0 w 4032985"/>
                      <a:gd name="connsiteY4" fmla="*/ 630455 h 12609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32985" h="1260909" extrusionOk="0">
                        <a:moveTo>
                          <a:pt x="0" y="630455"/>
                        </a:moveTo>
                        <a:cubicBezTo>
                          <a:pt x="12980" y="313168"/>
                          <a:pt x="719156" y="-43572"/>
                          <a:pt x="2016493" y="0"/>
                        </a:cubicBezTo>
                        <a:cubicBezTo>
                          <a:pt x="3097216" y="5174"/>
                          <a:pt x="4076801" y="265606"/>
                          <a:pt x="4032986" y="630455"/>
                        </a:cubicBezTo>
                        <a:cubicBezTo>
                          <a:pt x="4044702" y="1021416"/>
                          <a:pt x="3084557" y="1143440"/>
                          <a:pt x="2016493" y="1260910"/>
                        </a:cubicBezTo>
                        <a:cubicBezTo>
                          <a:pt x="921488" y="1259100"/>
                          <a:pt x="-37042" y="947038"/>
                          <a:pt x="0" y="63045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pic>
        <p:nvPicPr>
          <p:cNvPr id="11" name="Picture 2" descr="תוצאת תמונה עבור tourists icon">
            <a:extLst>
              <a:ext uri="{FF2B5EF4-FFF2-40B4-BE49-F238E27FC236}">
                <a16:creationId xmlns:a16="http://schemas.microsoft.com/office/drawing/2014/main" id="{577409C6-1BDB-403F-8554-8B161E2B77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9" b="90449" l="9894" r="89753">
                        <a14:foregroundMark x1="45936" y1="8989" x2="45936" y2="8989"/>
                        <a14:foregroundMark x1="68198" y1="90449" x2="68198" y2="90449"/>
                        <a14:foregroundMark x1="40636" y1="90449" x2="40636" y2="90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201425" y="6332868"/>
            <a:ext cx="847324" cy="57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כותרת 1">
            <a:extLst>
              <a:ext uri="{FF2B5EF4-FFF2-40B4-BE49-F238E27FC236}">
                <a16:creationId xmlns:a16="http://schemas.microsoft.com/office/drawing/2014/main" id="{2997797A-97ED-466A-B634-520ECE5293CB}"/>
              </a:ext>
            </a:extLst>
          </p:cNvPr>
          <p:cNvSpPr txBox="1">
            <a:spLocks/>
          </p:cNvSpPr>
          <p:nvPr/>
        </p:nvSpPr>
        <p:spPr>
          <a:xfrm>
            <a:off x="2127061" y="498500"/>
            <a:ext cx="7949665" cy="879070"/>
          </a:xfrm>
          <a:prstGeom prst="rect">
            <a:avLst/>
          </a:prstGeom>
        </p:spPr>
        <p:txBody>
          <a:bodyPr vert="horz" lIns="91440" tIns="45720" rIns="91440" bIns="45720" rtlCol="1" anchor="ctr">
            <a:no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b="1" dirty="0"/>
              <a:t>LIME – Interpretability model</a:t>
            </a:r>
            <a:endParaRPr lang="he-IL" sz="5000" b="1" dirty="0"/>
          </a:p>
        </p:txBody>
      </p:sp>
      <p:pic>
        <p:nvPicPr>
          <p:cNvPr id="13" name="Picture 6" descr="Algorithm - Free education icons">
            <a:extLst>
              <a:ext uri="{FF2B5EF4-FFF2-40B4-BE49-F238E27FC236}">
                <a16:creationId xmlns:a16="http://schemas.microsoft.com/office/drawing/2014/main" id="{FE70180F-E6AB-44B8-8E32-39C7452E1F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7082" y="628192"/>
            <a:ext cx="619686" cy="619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87530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0184C376-6C7A-4374-A848-9F7FAB8C0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850" y="1260158"/>
            <a:ext cx="11766300" cy="4816257"/>
          </a:xfrm>
          <a:prstGeom prst="rect">
            <a:avLst/>
          </a:prstGeom>
        </p:spPr>
      </p:pic>
      <p:sp>
        <p:nvSpPr>
          <p:cNvPr id="10" name="אליפסה 9">
            <a:extLst>
              <a:ext uri="{FF2B5EF4-FFF2-40B4-BE49-F238E27FC236}">
                <a16:creationId xmlns:a16="http://schemas.microsoft.com/office/drawing/2014/main" id="{FF3EADBF-FD92-40BE-B5FD-78AEC4F8A990}"/>
              </a:ext>
            </a:extLst>
          </p:cNvPr>
          <p:cNvSpPr/>
          <p:nvPr/>
        </p:nvSpPr>
        <p:spPr>
          <a:xfrm>
            <a:off x="3436219" y="1636295"/>
            <a:ext cx="3859730" cy="1565566"/>
          </a:xfrm>
          <a:prstGeom prst="ellipse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  <a:extLst>
              <a:ext uri="{C807C97D-BFC1-408E-A445-0C87EB9F89A2}">
                <ask:lineSketchStyleProps xmlns:ask="http://schemas.microsoft.com/office/drawing/2018/sketchyshapes" sd="52657929">
                  <a:custGeom>
                    <a:avLst/>
                    <a:gdLst>
                      <a:gd name="connsiteX0" fmla="*/ 0 w 4032985"/>
                      <a:gd name="connsiteY0" fmla="*/ 630455 h 1260909"/>
                      <a:gd name="connsiteX1" fmla="*/ 2016493 w 4032985"/>
                      <a:gd name="connsiteY1" fmla="*/ 0 h 1260909"/>
                      <a:gd name="connsiteX2" fmla="*/ 4032986 w 4032985"/>
                      <a:gd name="connsiteY2" fmla="*/ 630455 h 1260909"/>
                      <a:gd name="connsiteX3" fmla="*/ 2016493 w 4032985"/>
                      <a:gd name="connsiteY3" fmla="*/ 1260910 h 1260909"/>
                      <a:gd name="connsiteX4" fmla="*/ 0 w 4032985"/>
                      <a:gd name="connsiteY4" fmla="*/ 630455 h 12609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32985" h="1260909" extrusionOk="0">
                        <a:moveTo>
                          <a:pt x="0" y="630455"/>
                        </a:moveTo>
                        <a:cubicBezTo>
                          <a:pt x="12980" y="313168"/>
                          <a:pt x="719156" y="-43572"/>
                          <a:pt x="2016493" y="0"/>
                        </a:cubicBezTo>
                        <a:cubicBezTo>
                          <a:pt x="3097216" y="5174"/>
                          <a:pt x="4076801" y="265606"/>
                          <a:pt x="4032986" y="630455"/>
                        </a:cubicBezTo>
                        <a:cubicBezTo>
                          <a:pt x="4044702" y="1021416"/>
                          <a:pt x="3084557" y="1143440"/>
                          <a:pt x="2016493" y="1260910"/>
                        </a:cubicBezTo>
                        <a:cubicBezTo>
                          <a:pt x="921488" y="1259100"/>
                          <a:pt x="-37042" y="947038"/>
                          <a:pt x="0" y="63045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pic>
        <p:nvPicPr>
          <p:cNvPr id="11" name="Picture 2" descr="תוצאת תמונה עבור tourists icon">
            <a:extLst>
              <a:ext uri="{FF2B5EF4-FFF2-40B4-BE49-F238E27FC236}">
                <a16:creationId xmlns:a16="http://schemas.microsoft.com/office/drawing/2014/main" id="{C503D9F4-F9D7-45A4-819A-E35AFD4DF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9" b="90449" l="9894" r="89753">
                        <a14:foregroundMark x1="45936" y1="8989" x2="45936" y2="8989"/>
                        <a14:foregroundMark x1="68198" y1="90449" x2="68198" y2="90449"/>
                        <a14:foregroundMark x1="40636" y1="90449" x2="40636" y2="90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201425" y="6332868"/>
            <a:ext cx="847324" cy="57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כותרת 1">
            <a:extLst>
              <a:ext uri="{FF2B5EF4-FFF2-40B4-BE49-F238E27FC236}">
                <a16:creationId xmlns:a16="http://schemas.microsoft.com/office/drawing/2014/main" id="{20F1FF7D-746D-4F9A-B4E7-3D9E558B4AA1}"/>
              </a:ext>
            </a:extLst>
          </p:cNvPr>
          <p:cNvSpPr txBox="1">
            <a:spLocks/>
          </p:cNvSpPr>
          <p:nvPr/>
        </p:nvSpPr>
        <p:spPr>
          <a:xfrm>
            <a:off x="2127061" y="498500"/>
            <a:ext cx="7949665" cy="879070"/>
          </a:xfrm>
          <a:prstGeom prst="rect">
            <a:avLst/>
          </a:prstGeom>
        </p:spPr>
        <p:txBody>
          <a:bodyPr vert="horz" lIns="91440" tIns="45720" rIns="91440" bIns="45720" rtlCol="1" anchor="ctr">
            <a:no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b="1" dirty="0"/>
              <a:t>LIME – Interpretability model</a:t>
            </a:r>
            <a:endParaRPr lang="he-IL" sz="5000" b="1" dirty="0"/>
          </a:p>
        </p:txBody>
      </p:sp>
      <p:pic>
        <p:nvPicPr>
          <p:cNvPr id="12" name="Picture 6" descr="Algorithm - Free education icons">
            <a:extLst>
              <a:ext uri="{FF2B5EF4-FFF2-40B4-BE49-F238E27FC236}">
                <a16:creationId xmlns:a16="http://schemas.microsoft.com/office/drawing/2014/main" id="{ACFF2F81-44EB-4F31-AD66-89FC421999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7082" y="628192"/>
            <a:ext cx="619686" cy="619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12027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E240B92-4447-4CF9-A3C0-D39445798FEA}"/>
              </a:ext>
            </a:extLst>
          </p:cNvPr>
          <p:cNvSpPr txBox="1">
            <a:spLocks/>
          </p:cNvSpPr>
          <p:nvPr/>
        </p:nvSpPr>
        <p:spPr>
          <a:xfrm>
            <a:off x="3133900" y="417148"/>
            <a:ext cx="5924199" cy="1569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fontAlgn="auto">
              <a:spcAft>
                <a:spcPts val="600"/>
              </a:spcAft>
              <a:buClrTx/>
              <a:buSzTx/>
              <a:tabLst/>
              <a:defRPr/>
            </a:pPr>
            <a:endParaRPr kumimoji="0" lang="en-US" sz="5000" b="0" i="0" u="none" strike="noStrike" cap="none" spc="-50" normalizeH="0" baseline="0" noProof="0" dirty="0">
              <a:ln>
                <a:noFill/>
              </a:ln>
              <a:solidFill>
                <a:schemeClr val="tx1"/>
              </a:solidFill>
              <a:uLnTx/>
              <a:uFillTx/>
            </a:endParaRP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85048288-405F-4610-9CE3-2DDC45431740}"/>
              </a:ext>
            </a:extLst>
          </p:cNvPr>
          <p:cNvSpPr txBox="1"/>
          <p:nvPr/>
        </p:nvSpPr>
        <p:spPr>
          <a:xfrm>
            <a:off x="3046827" y="471117"/>
            <a:ext cx="6098344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000" b="1" dirty="0">
                <a:latin typeface="+mj-lt"/>
              </a:rPr>
              <a:t>Discussion  </a:t>
            </a:r>
            <a:endParaRPr lang="he-IL" sz="5000" b="1" dirty="0">
              <a:latin typeface="+mj-lt"/>
            </a:endParaRPr>
          </a:p>
        </p:txBody>
      </p:sp>
      <p:pic>
        <p:nvPicPr>
          <p:cNvPr id="9218" name="Picture 2" descr="Checked Results Icons - Download Free Vector Icons | Noun Project">
            <a:extLst>
              <a:ext uri="{FF2B5EF4-FFF2-40B4-BE49-F238E27FC236}">
                <a16:creationId xmlns:a16="http://schemas.microsoft.com/office/drawing/2014/main" id="{492F9C0E-3AE9-4E04-9B86-C9F2B1DD5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9403" y="557422"/>
            <a:ext cx="689163" cy="68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F39760FF-DF21-4909-A025-89F5AB1ED1A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564" t="5427" r="12427" b="18515"/>
          <a:stretch/>
        </p:blipFill>
        <p:spPr>
          <a:xfrm>
            <a:off x="3738564" y="1418765"/>
            <a:ext cx="4714873" cy="4260496"/>
          </a:xfrm>
          <a:prstGeom prst="rect">
            <a:avLst/>
          </a:prstGeom>
        </p:spPr>
      </p:pic>
      <p:pic>
        <p:nvPicPr>
          <p:cNvPr id="15" name="Picture 2" descr="תוצאת תמונה עבור tourists icon">
            <a:extLst>
              <a:ext uri="{FF2B5EF4-FFF2-40B4-BE49-F238E27FC236}">
                <a16:creationId xmlns:a16="http://schemas.microsoft.com/office/drawing/2014/main" id="{8F7799D6-2EAD-4A53-A835-465C61B391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989" b="90449" l="9894" r="89753">
                        <a14:foregroundMark x1="45936" y1="8989" x2="45936" y2="8989"/>
                        <a14:foregroundMark x1="68198" y1="90449" x2="68198" y2="90449"/>
                        <a14:foregroundMark x1="40636" y1="90449" x2="40636" y2="90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573025" y="6332868"/>
            <a:ext cx="847324" cy="57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102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2" descr="תוצאת תמונה עבור tourists icon">
            <a:extLst>
              <a:ext uri="{FF2B5EF4-FFF2-40B4-BE49-F238E27FC236}">
                <a16:creationId xmlns:a16="http://schemas.microsoft.com/office/drawing/2014/main" id="{3713CEBB-7493-449B-8512-062A407CF5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89" b="90449" l="9894" r="89753">
                        <a14:foregroundMark x1="45936" y1="8989" x2="45936" y2="8989"/>
                        <a14:foregroundMark x1="68198" y1="90449" x2="68198" y2="90449"/>
                        <a14:foregroundMark x1="40636" y1="90449" x2="40636" y2="90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28175" y="6332868"/>
            <a:ext cx="847324" cy="57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דיאגרמה 2">
            <a:extLst>
              <a:ext uri="{FF2B5EF4-FFF2-40B4-BE49-F238E27FC236}">
                <a16:creationId xmlns:a16="http://schemas.microsoft.com/office/drawing/2014/main" id="{88E6E13B-FEC5-4376-8C3F-8389F879FE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8033810"/>
              </p:ext>
            </p:extLst>
          </p:nvPr>
        </p:nvGraphicFramePr>
        <p:xfrm>
          <a:off x="3908425" y="1597795"/>
          <a:ext cx="7280340" cy="4346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1" name="Title 1">
            <a:extLst>
              <a:ext uri="{FF2B5EF4-FFF2-40B4-BE49-F238E27FC236}">
                <a16:creationId xmlns:a16="http://schemas.microsoft.com/office/drawing/2014/main" id="{E66636DC-FC7A-4F25-9C14-178DCA33C2F0}"/>
              </a:ext>
            </a:extLst>
          </p:cNvPr>
          <p:cNvSpPr txBox="1">
            <a:spLocks/>
          </p:cNvSpPr>
          <p:nvPr/>
        </p:nvSpPr>
        <p:spPr>
          <a:xfrm>
            <a:off x="3133901" y="206293"/>
            <a:ext cx="5924199" cy="8619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fontAlgn="auto"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5000" b="1" i="0" u="none" strike="noStrike" cap="none" spc="-50" normalizeH="0" baseline="0" noProof="0" dirty="0">
                <a:ln>
                  <a:noFill/>
                </a:ln>
                <a:solidFill>
                  <a:schemeClr val="tx1"/>
                </a:solidFill>
                <a:uLnTx/>
                <a:uFillTx/>
              </a:rPr>
              <a:t>Discovery </a:t>
            </a:r>
          </a:p>
        </p:txBody>
      </p:sp>
      <p:pic>
        <p:nvPicPr>
          <p:cNvPr id="12" name="גרפיקה 11" descr="קהל יעד קו מיתאר">
            <a:extLst>
              <a:ext uri="{FF2B5EF4-FFF2-40B4-BE49-F238E27FC236}">
                <a16:creationId xmlns:a16="http://schemas.microsoft.com/office/drawing/2014/main" id="{20828859-4874-4603-AAF6-EC049DB1228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48595" y="220472"/>
            <a:ext cx="871317" cy="871317"/>
          </a:xfrm>
          <a:prstGeom prst="rect">
            <a:avLst/>
          </a:prstGeom>
        </p:spPr>
      </p:pic>
      <p:pic>
        <p:nvPicPr>
          <p:cNvPr id="2" name="Picture 2" descr="Tourist Png Transparent Cartoon - Tourist Png,Tourist Png - free  transparent png images - pngaaa.com">
            <a:extLst>
              <a:ext uri="{FF2B5EF4-FFF2-40B4-BE49-F238E27FC236}">
                <a16:creationId xmlns:a16="http://schemas.microsoft.com/office/drawing/2014/main" id="{2C2C78D0-EAB8-4559-9DD3-7BD4033980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9040" b="92655" l="10000" r="90000">
                        <a14:foregroundMark x1="34778" y1="9040" x2="34778" y2="9040"/>
                        <a14:foregroundMark x1="67222" y1="78107" x2="67222" y2="78107"/>
                        <a14:foregroundMark x1="68556" y1="91808" x2="68556" y2="91808"/>
                        <a14:foregroundMark x1="58556" y1="56638" x2="58556" y2="56638"/>
                        <a14:foregroundMark x1="61556" y1="54520" x2="61556" y2="54520"/>
                        <a14:foregroundMark x1="62222" y1="57345" x2="62222" y2="57345"/>
                        <a14:foregroundMark x1="59444" y1="58616" x2="59444" y2="58616"/>
                        <a14:foregroundMark x1="71556" y1="79096" x2="71556" y2="79096"/>
                        <a14:foregroundMark x1="71667" y1="80367" x2="71667" y2="80367"/>
                        <a14:foregroundMark x1="63000" y1="59887" x2="63000" y2="59887"/>
                        <a14:foregroundMark x1="61333" y1="62429" x2="61333" y2="62429"/>
                        <a14:foregroundMark x1="48667" y1="38842" x2="48667" y2="38842"/>
                        <a14:foregroundMark x1="48444" y1="90254" x2="48444" y2="90254"/>
                        <a14:foregroundMark x1="52000" y1="92655" x2="52000" y2="92655"/>
                        <a14:foregroundMark x1="52556" y1="90960" x2="52556" y2="90960"/>
                        <a14:foregroundMark x1="53000" y1="90960" x2="53000" y2="90960"/>
                        <a14:foregroundMark x1="51444" y1="91384" x2="51444" y2="91384"/>
                        <a14:foregroundMark x1="51111" y1="92232" x2="51111" y2="92232"/>
                        <a14:foregroundMark x1="48111" y1="91243" x2="48111" y2="91243"/>
                        <a14:foregroundMark x1="46222" y1="91667" x2="46222" y2="91667"/>
                        <a14:foregroundMark x1="47000" y1="91384" x2="47000" y2="91384"/>
                        <a14:foregroundMark x1="45778" y1="91949" x2="45778" y2="91949"/>
                        <a14:foregroundMark x1="62000" y1="65113" x2="62000" y2="651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983" r="19070"/>
          <a:stretch/>
        </p:blipFill>
        <p:spPr bwMode="auto">
          <a:xfrm>
            <a:off x="540707" y="1597794"/>
            <a:ext cx="3367719" cy="434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59085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E240B92-4447-4CF9-A3C0-D39445798FEA}"/>
              </a:ext>
            </a:extLst>
          </p:cNvPr>
          <p:cNvSpPr txBox="1">
            <a:spLocks/>
          </p:cNvSpPr>
          <p:nvPr/>
        </p:nvSpPr>
        <p:spPr>
          <a:xfrm>
            <a:off x="3133900" y="417148"/>
            <a:ext cx="5924199" cy="1569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fontAlgn="auto">
              <a:spcAft>
                <a:spcPts val="600"/>
              </a:spcAft>
              <a:buClrTx/>
              <a:buSzTx/>
              <a:tabLst/>
              <a:defRPr/>
            </a:pPr>
            <a:endParaRPr kumimoji="0" lang="en-US" sz="5000" b="0" i="0" u="none" strike="noStrike" cap="none" spc="-50" normalizeH="0" baseline="0" noProof="0" dirty="0">
              <a:ln>
                <a:noFill/>
              </a:ln>
              <a:solidFill>
                <a:schemeClr val="tx1"/>
              </a:solidFill>
              <a:uLnTx/>
              <a:uFillTx/>
            </a:endParaRP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85048288-405F-4610-9CE3-2DDC45431740}"/>
              </a:ext>
            </a:extLst>
          </p:cNvPr>
          <p:cNvSpPr txBox="1"/>
          <p:nvPr/>
        </p:nvSpPr>
        <p:spPr>
          <a:xfrm>
            <a:off x="3046827" y="471117"/>
            <a:ext cx="6098344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000" b="1" dirty="0">
                <a:latin typeface="+mj-lt"/>
              </a:rPr>
              <a:t>In 3 month from now…</a:t>
            </a:r>
            <a:endParaRPr lang="he-IL" sz="5000" b="1" dirty="0">
              <a:latin typeface="+mj-lt"/>
            </a:endParaRPr>
          </a:p>
        </p:txBody>
      </p:sp>
      <p:grpSp>
        <p:nvGrpSpPr>
          <p:cNvPr id="5" name="קבוצה 4">
            <a:extLst>
              <a:ext uri="{FF2B5EF4-FFF2-40B4-BE49-F238E27FC236}">
                <a16:creationId xmlns:a16="http://schemas.microsoft.com/office/drawing/2014/main" id="{9CB65E16-FC5E-4FBF-8179-ABD7D2DEB98F}"/>
              </a:ext>
            </a:extLst>
          </p:cNvPr>
          <p:cNvGrpSpPr/>
          <p:nvPr/>
        </p:nvGrpSpPr>
        <p:grpSpPr>
          <a:xfrm>
            <a:off x="4176577" y="2089820"/>
            <a:ext cx="3750067" cy="2901765"/>
            <a:chOff x="3678149" y="1940252"/>
            <a:chExt cx="3750067" cy="2901765"/>
          </a:xfrm>
        </p:grpSpPr>
        <p:pic>
          <p:nvPicPr>
            <p:cNvPr id="1032" name="Picture 8" descr="Human chooses a three stars rating colored icon Vector Image">
              <a:extLst>
                <a:ext uri="{FF2B5EF4-FFF2-40B4-BE49-F238E27FC236}">
                  <a16:creationId xmlns:a16="http://schemas.microsoft.com/office/drawing/2014/main" id="{F4105E01-6165-4C1B-AB6F-7D5F83E442A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foregroundMark x1="75000" y1="41219" x2="75000" y2="41219"/>
                          <a14:foregroundMark x1="53300" y1="34711" x2="53300" y2="34711"/>
                          <a14:foregroundMark x1="29600" y1="36260" x2="29600" y2="36260"/>
                          <a14:foregroundMark x1="26300" y1="39050" x2="26300" y2="39050"/>
                          <a14:foregroundMark x1="26700" y1="36054" x2="26700" y2="36054"/>
                          <a14:foregroundMark x1="28500" y1="34917" x2="26700" y2="38326"/>
                          <a14:foregroundMark x1="28300" y1="29442" x2="28300" y2="29442"/>
                          <a14:foregroundMark x1="28300" y1="28616" x2="28300" y2="28616"/>
                          <a14:foregroundMark x1="20600" y1="62810" x2="20600" y2="62810"/>
                          <a14:foregroundMark x1="22300" y1="47417" x2="22300" y2="47417"/>
                          <a14:foregroundMark x1="22800" y1="46281" x2="21500" y2="4741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974" t="19337" r="9902" b="25781"/>
            <a:stretch/>
          </p:blipFill>
          <p:spPr bwMode="auto">
            <a:xfrm>
              <a:off x="3678149" y="2355671"/>
              <a:ext cx="3750067" cy="24863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תיבת טקסט 13">
              <a:extLst>
                <a:ext uri="{FF2B5EF4-FFF2-40B4-BE49-F238E27FC236}">
                  <a16:creationId xmlns:a16="http://schemas.microsoft.com/office/drawing/2014/main" id="{2B29402E-1804-4C44-ABAD-A1C0CCE92E4A}"/>
                </a:ext>
              </a:extLst>
            </p:cNvPr>
            <p:cNvSpPr txBox="1"/>
            <p:nvPr/>
          </p:nvSpPr>
          <p:spPr>
            <a:xfrm>
              <a:off x="4109116" y="1940252"/>
              <a:ext cx="2888131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400" b="1" i="1" dirty="0"/>
                <a:t>Human Rating</a:t>
              </a:r>
              <a:endParaRPr lang="he-IL" sz="2400" b="1" i="1" dirty="0"/>
            </a:p>
          </p:txBody>
        </p:sp>
      </p:grpSp>
      <p:pic>
        <p:nvPicPr>
          <p:cNvPr id="16" name="Picture 2" descr="Checked Results Icons - Download Free Vector Icons | Noun Project">
            <a:extLst>
              <a:ext uri="{FF2B5EF4-FFF2-40B4-BE49-F238E27FC236}">
                <a16:creationId xmlns:a16="http://schemas.microsoft.com/office/drawing/2014/main" id="{EAD49EA9-B7CB-423E-9024-F73255C3C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5165" y="524983"/>
            <a:ext cx="689163" cy="68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תוצאת תמונה עבור tourists icon">
            <a:extLst>
              <a:ext uri="{FF2B5EF4-FFF2-40B4-BE49-F238E27FC236}">
                <a16:creationId xmlns:a16="http://schemas.microsoft.com/office/drawing/2014/main" id="{4DB81A4A-DC2E-4DB6-ADD8-238014578F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989" b="90449" l="9894" r="89753">
                        <a14:foregroundMark x1="45936" y1="8989" x2="45936" y2="8989"/>
                        <a14:foregroundMark x1="68198" y1="90449" x2="68198" y2="90449"/>
                        <a14:foregroundMark x1="40636" y1="90449" x2="40636" y2="90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573025" y="6332868"/>
            <a:ext cx="847324" cy="57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קבוצה 5">
            <a:extLst>
              <a:ext uri="{FF2B5EF4-FFF2-40B4-BE49-F238E27FC236}">
                <a16:creationId xmlns:a16="http://schemas.microsoft.com/office/drawing/2014/main" id="{EDE8EDBF-3DE9-414E-8B10-02B1B17648F6}"/>
              </a:ext>
            </a:extLst>
          </p:cNvPr>
          <p:cNvGrpSpPr/>
          <p:nvPr/>
        </p:nvGrpSpPr>
        <p:grpSpPr>
          <a:xfrm>
            <a:off x="8124450" y="2089819"/>
            <a:ext cx="3689875" cy="3082256"/>
            <a:chOff x="8124450" y="2089819"/>
            <a:chExt cx="3689875" cy="3082256"/>
          </a:xfrm>
        </p:grpSpPr>
        <p:grpSp>
          <p:nvGrpSpPr>
            <p:cNvPr id="2" name="קבוצה 1">
              <a:extLst>
                <a:ext uri="{FF2B5EF4-FFF2-40B4-BE49-F238E27FC236}">
                  <a16:creationId xmlns:a16="http://schemas.microsoft.com/office/drawing/2014/main" id="{EDFF81AD-FD26-4EE9-8632-77084CE706F3}"/>
                </a:ext>
              </a:extLst>
            </p:cNvPr>
            <p:cNvGrpSpPr/>
            <p:nvPr/>
          </p:nvGrpSpPr>
          <p:grpSpPr>
            <a:xfrm>
              <a:off x="8124450" y="2089819"/>
              <a:ext cx="3689875" cy="3082256"/>
              <a:chOff x="8124450" y="2089819"/>
              <a:chExt cx="3689875" cy="3082256"/>
            </a:xfrm>
          </p:grpSpPr>
          <p:sp>
            <p:nvSpPr>
              <p:cNvPr id="17" name="תיבת טקסט 16">
                <a:extLst>
                  <a:ext uri="{FF2B5EF4-FFF2-40B4-BE49-F238E27FC236}">
                    <a16:creationId xmlns:a16="http://schemas.microsoft.com/office/drawing/2014/main" id="{AA09443B-3675-4C13-99FF-8E58B0B46D34}"/>
                  </a:ext>
                </a:extLst>
              </p:cNvPr>
              <p:cNvSpPr txBox="1"/>
              <p:nvPr/>
            </p:nvSpPr>
            <p:spPr>
              <a:xfrm>
                <a:off x="8124450" y="2089819"/>
                <a:ext cx="3689875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b="1" i="1" dirty="0"/>
                  <a:t>Specific activity Prediction</a:t>
                </a:r>
                <a:endParaRPr lang="he-IL" sz="2400" b="1" i="1" dirty="0"/>
              </a:p>
            </p:txBody>
          </p:sp>
          <p:pic>
            <p:nvPicPr>
              <p:cNvPr id="5122" name="Picture 2" descr="Predict Logo HD Stock Images | Shutterstock">
                <a:extLst>
                  <a:ext uri="{FF2B5EF4-FFF2-40B4-BE49-F238E27FC236}">
                    <a16:creationId xmlns:a16="http://schemas.microsoft.com/office/drawing/2014/main" id="{D218E991-1DBA-400F-9A8D-D0A1E935094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621" b="21786"/>
              <a:stretch/>
            </p:blipFill>
            <p:spPr bwMode="auto">
              <a:xfrm>
                <a:off x="8215432" y="2505239"/>
                <a:ext cx="3507916" cy="26668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9" name="תיבת טקסט 18">
              <a:extLst>
                <a:ext uri="{FF2B5EF4-FFF2-40B4-BE49-F238E27FC236}">
                  <a16:creationId xmlns:a16="http://schemas.microsoft.com/office/drawing/2014/main" id="{5E606FCC-66B5-48BF-A421-F493E2EF425E}"/>
                </a:ext>
              </a:extLst>
            </p:cNvPr>
            <p:cNvSpPr txBox="1"/>
            <p:nvPr/>
          </p:nvSpPr>
          <p:spPr>
            <a:xfrm rot="20357500">
              <a:off x="9323404" y="3484192"/>
              <a:ext cx="130905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Prediction</a:t>
              </a:r>
              <a:endParaRPr lang="he-IL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4" name="קבוצה 3">
            <a:extLst>
              <a:ext uri="{FF2B5EF4-FFF2-40B4-BE49-F238E27FC236}">
                <a16:creationId xmlns:a16="http://schemas.microsoft.com/office/drawing/2014/main" id="{6C8DE53E-EE3A-4AAC-B1DC-D2EBB320639D}"/>
              </a:ext>
            </a:extLst>
          </p:cNvPr>
          <p:cNvGrpSpPr/>
          <p:nvPr/>
        </p:nvGrpSpPr>
        <p:grpSpPr>
          <a:xfrm>
            <a:off x="279647" y="1800502"/>
            <a:ext cx="3699125" cy="3699125"/>
            <a:chOff x="279647" y="1800502"/>
            <a:chExt cx="3699125" cy="3699125"/>
          </a:xfrm>
        </p:grpSpPr>
        <p:pic>
          <p:nvPicPr>
            <p:cNvPr id="1028" name="Picture 4" descr="Iphone 11 Icons - Download Free Vector Icons | Noun Project">
              <a:extLst>
                <a:ext uri="{FF2B5EF4-FFF2-40B4-BE49-F238E27FC236}">
                  <a16:creationId xmlns:a16="http://schemas.microsoft.com/office/drawing/2014/main" id="{128C3F11-11AE-4A50-A01E-FB302AFCFF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249728">
              <a:off x="279647" y="1800502"/>
              <a:ext cx="3699125" cy="3699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תמונה 2">
              <a:extLst>
                <a:ext uri="{FF2B5EF4-FFF2-40B4-BE49-F238E27FC236}">
                  <a16:creationId xmlns:a16="http://schemas.microsoft.com/office/drawing/2014/main" id="{2572C47A-68AD-4C1C-B4C8-2E47E9EEE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rot="21074662">
              <a:off x="1513469" y="3097778"/>
              <a:ext cx="1231481" cy="11045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402172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C76C9D1-CF13-4859-9596-846504F9BD91}"/>
              </a:ext>
            </a:extLst>
          </p:cNvPr>
          <p:cNvSpPr txBox="1">
            <a:spLocks/>
          </p:cNvSpPr>
          <p:nvPr/>
        </p:nvSpPr>
        <p:spPr>
          <a:xfrm>
            <a:off x="2247900" y="1333500"/>
            <a:ext cx="7450568" cy="23641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fontAlgn="auto"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6000" b="1" i="1" strike="noStrike" cap="none" spc="-5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Remember where you saw it for the first  time…</a:t>
            </a:r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84E42063-6962-40BF-AD6E-DC1A851DC8B8}"/>
              </a:ext>
            </a:extLst>
          </p:cNvPr>
          <p:cNvSpPr txBox="1"/>
          <p:nvPr/>
        </p:nvSpPr>
        <p:spPr>
          <a:xfrm>
            <a:off x="288759" y="5104038"/>
            <a:ext cx="81373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algn="l" rtl="0">
              <a:spcBef>
                <a:spcPts val="0"/>
              </a:spcBef>
              <a:spcAft>
                <a:spcPts val="0"/>
              </a:spcAft>
            </a:pPr>
            <a:r>
              <a:rPr lang="en-US" sz="4800" b="0" i="0" u="none" strike="noStrike" dirty="0">
                <a:solidFill>
                  <a:srgbClr val="000000"/>
                </a:solidFill>
                <a:effectLst/>
              </a:rPr>
              <a:t>Any Question? </a:t>
            </a:r>
            <a:endParaRPr lang="he-IL" sz="6000" b="0" dirty="0">
              <a:effectLst/>
            </a:endParaRPr>
          </a:p>
        </p:txBody>
      </p:sp>
      <p:sp>
        <p:nvSpPr>
          <p:cNvPr id="5" name="בועת דיבור: אליפסה 4">
            <a:extLst>
              <a:ext uri="{FF2B5EF4-FFF2-40B4-BE49-F238E27FC236}">
                <a16:creationId xmlns:a16="http://schemas.microsoft.com/office/drawing/2014/main" id="{FAFE9679-F0BC-4FAC-BEF7-8167902C588B}"/>
              </a:ext>
            </a:extLst>
          </p:cNvPr>
          <p:cNvSpPr/>
          <p:nvPr/>
        </p:nvSpPr>
        <p:spPr>
          <a:xfrm>
            <a:off x="10471757" y="5645615"/>
            <a:ext cx="858708" cy="578840"/>
          </a:xfrm>
          <a:prstGeom prst="wedgeEllipseCallout">
            <a:avLst>
              <a:gd name="adj1" fmla="val -36947"/>
              <a:gd name="adj2" fmla="val 93789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r>
              <a:rPr lang="en-US" sz="1200" dirty="0"/>
              <a:t>Lovely Trip!</a:t>
            </a:r>
            <a:endParaRPr lang="he-IL" sz="1200" dirty="0"/>
          </a:p>
        </p:txBody>
      </p:sp>
      <p:pic>
        <p:nvPicPr>
          <p:cNvPr id="9" name="גרפיקה 8" descr="שאלות עם מילוי מלא">
            <a:extLst>
              <a:ext uri="{FF2B5EF4-FFF2-40B4-BE49-F238E27FC236}">
                <a16:creationId xmlns:a16="http://schemas.microsoft.com/office/drawing/2014/main" id="{40D60858-5258-49E8-9C8E-DDC71A3D8D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92349" y="5066112"/>
            <a:ext cx="868923" cy="868923"/>
          </a:xfrm>
          <a:prstGeom prst="rect">
            <a:avLst/>
          </a:prstGeom>
        </p:spPr>
      </p:pic>
      <p:pic>
        <p:nvPicPr>
          <p:cNvPr id="8" name="Picture 2" descr="תוצאת תמונה עבור tourists icon">
            <a:extLst>
              <a:ext uri="{FF2B5EF4-FFF2-40B4-BE49-F238E27FC236}">
                <a16:creationId xmlns:a16="http://schemas.microsoft.com/office/drawing/2014/main" id="{AAC81F33-635F-4EE2-8CFB-028BA8E1C5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9" b="90449" l="9894" r="89753">
                        <a14:foregroundMark x1="45936" y1="8989" x2="45936" y2="8989"/>
                        <a14:foregroundMark x1="68198" y1="90449" x2="68198" y2="90449"/>
                        <a14:foregroundMark x1="40636" y1="90449" x2="40636" y2="90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058800" y="6332868"/>
            <a:ext cx="847324" cy="57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0161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681BFBF4-CEEE-4428-960F-78CD1697802F}"/>
              </a:ext>
            </a:extLst>
          </p:cNvPr>
          <p:cNvSpPr txBox="1"/>
          <p:nvPr/>
        </p:nvSpPr>
        <p:spPr>
          <a:xfrm>
            <a:off x="325922" y="1139917"/>
            <a:ext cx="92019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200" b="1" spc="-50" dirty="0">
                <a:latin typeface="+mj-lt"/>
                <a:ea typeface="+mj-ea"/>
                <a:cs typeface="+mj-cs"/>
              </a:rPr>
              <a:t>Prominent previous works</a:t>
            </a:r>
            <a:endParaRPr lang="he-IL" sz="3200" b="1" spc="-5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353804D7-B81B-4041-8E3E-1EFA575C9925}"/>
              </a:ext>
            </a:extLst>
          </p:cNvPr>
          <p:cNvSpPr txBox="1"/>
          <p:nvPr/>
        </p:nvSpPr>
        <p:spPr>
          <a:xfrm>
            <a:off x="1358284" y="1788928"/>
            <a:ext cx="10342591" cy="119576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408305" algn="ctr" rtl="1"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effectLst/>
                <a:latin typeface="Varela Round" panose="00000500000000000000" pitchFamily="2" charset="-79"/>
                <a:ea typeface="Varela Round" panose="00000500000000000000" pitchFamily="2" charset="-79"/>
                <a:cs typeface="Arial" panose="020B0604020202020204" pitchFamily="34" charset="0"/>
              </a:rPr>
              <a:t>Managing travel demand: Location recommendation for system efficiency based on mobile phone data.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08305" algn="ctr" rtl="1">
              <a:lnSpc>
                <a:spcPct val="107000"/>
              </a:lnSpc>
              <a:spcAft>
                <a:spcPts val="800"/>
              </a:spcAft>
            </a:pPr>
            <a:r>
              <a:rPr lang="en-US" sz="1800" i="1" dirty="0">
                <a:effectLst/>
                <a:latin typeface="Varela Round" panose="00000500000000000000" pitchFamily="2" charset="-79"/>
                <a:ea typeface="Varela Round" panose="00000500000000000000" pitchFamily="2" charset="-79"/>
                <a:cs typeface="Arial" panose="020B0604020202020204" pitchFamily="34" charset="0"/>
              </a:rPr>
              <a:t>Yan </a:t>
            </a:r>
            <a:r>
              <a:rPr lang="en-US" sz="1800" i="1" dirty="0" err="1">
                <a:effectLst/>
                <a:latin typeface="Varela Round" panose="00000500000000000000" pitchFamily="2" charset="-79"/>
                <a:ea typeface="Varela Round" panose="00000500000000000000" pitchFamily="2" charset="-79"/>
                <a:cs typeface="Arial" panose="020B0604020202020204" pitchFamily="34" charset="0"/>
              </a:rPr>
              <a:t>Leng</a:t>
            </a:r>
            <a:r>
              <a:rPr lang="en-US" sz="1800" i="1" dirty="0">
                <a:effectLst/>
                <a:latin typeface="Varela Round" panose="00000500000000000000" pitchFamily="2" charset="-79"/>
                <a:ea typeface="Varela Round" panose="00000500000000000000" pitchFamily="2" charset="-79"/>
                <a:cs typeface="Arial" panose="020B0604020202020204" pitchFamily="34" charset="0"/>
              </a:rPr>
              <a:t> (MIT Media Lab), Larry Rudolph (Two Sigma LP), Alex 'Sandy' Pentland (MIT Media Lab), Jinhua Zhao (MIT), </a:t>
            </a:r>
            <a:r>
              <a:rPr lang="en-US" sz="1800" i="1" dirty="0" err="1">
                <a:effectLst/>
                <a:latin typeface="Varela Round" panose="00000500000000000000" pitchFamily="2" charset="-79"/>
                <a:ea typeface="Varela Round" panose="00000500000000000000" pitchFamily="2" charset="-79"/>
                <a:cs typeface="Arial" panose="020B0604020202020204" pitchFamily="34" charset="0"/>
              </a:rPr>
              <a:t>Haris</a:t>
            </a:r>
            <a:r>
              <a:rPr lang="en-US" sz="1800" i="1" dirty="0">
                <a:effectLst/>
                <a:latin typeface="Varela Round" panose="00000500000000000000" pitchFamily="2" charset="-79"/>
                <a:ea typeface="Varela Round" panose="00000500000000000000" pitchFamily="2" charset="-79"/>
                <a:cs typeface="Arial" panose="020B0604020202020204" pitchFamily="34" charset="0"/>
              </a:rPr>
              <a:t> N. </a:t>
            </a:r>
            <a:r>
              <a:rPr lang="en-US" sz="1800" i="1" dirty="0" err="1">
                <a:effectLst/>
                <a:latin typeface="Varela Round" panose="00000500000000000000" pitchFamily="2" charset="-79"/>
                <a:ea typeface="Varela Round" panose="00000500000000000000" pitchFamily="2" charset="-79"/>
                <a:cs typeface="Arial" panose="020B0604020202020204" pitchFamily="34" charset="0"/>
              </a:rPr>
              <a:t>Koutsopolous</a:t>
            </a:r>
            <a:r>
              <a:rPr lang="en-US" sz="1800" i="1" dirty="0">
                <a:effectLst/>
                <a:latin typeface="Varela Round" panose="00000500000000000000" pitchFamily="2" charset="-79"/>
                <a:ea typeface="Varela Round" panose="00000500000000000000" pitchFamily="2" charset="-79"/>
                <a:cs typeface="Arial" panose="020B0604020202020204" pitchFamily="34" charset="0"/>
              </a:rPr>
              <a:t> (Northeastern University)</a:t>
            </a:r>
            <a:r>
              <a:rPr lang="en-US" sz="1800" dirty="0">
                <a:effectLst/>
                <a:latin typeface="Varela Round" panose="00000500000000000000" pitchFamily="2" charset="-79"/>
                <a:ea typeface="Varela Round" panose="00000500000000000000" pitchFamily="2" charset="-79"/>
                <a:cs typeface="Arial" panose="020B0604020202020204" pitchFamily="34" charset="0"/>
              </a:rPr>
              <a:t>. Oct 2016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0" name="דיאגרמה 9">
            <a:extLst>
              <a:ext uri="{FF2B5EF4-FFF2-40B4-BE49-F238E27FC236}">
                <a16:creationId xmlns:a16="http://schemas.microsoft.com/office/drawing/2014/main" id="{B13FDB0D-8BD1-4299-8259-3A16C9A60E6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203624"/>
              </p:ext>
            </p:extLst>
          </p:nvPr>
        </p:nvGraphicFramePr>
        <p:xfrm>
          <a:off x="3454400" y="2969260"/>
          <a:ext cx="8166583" cy="30590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5" name="Picture 2" descr="תוצאת תמונה עבור tourists icon">
            <a:extLst>
              <a:ext uri="{FF2B5EF4-FFF2-40B4-BE49-F238E27FC236}">
                <a16:creationId xmlns:a16="http://schemas.microsoft.com/office/drawing/2014/main" id="{9F63027E-A931-42DB-BD98-6B2B93F428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989" b="90449" l="9894" r="89753">
                        <a14:foregroundMark x1="45936" y1="8989" x2="45936" y2="8989"/>
                        <a14:foregroundMark x1="68198" y1="90449" x2="68198" y2="90449"/>
                        <a14:foregroundMark x1="40636" y1="90449" x2="40636" y2="90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28175" y="6332868"/>
            <a:ext cx="847324" cy="57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88749403-CBF7-4052-BA1F-CF138EBA0017}"/>
              </a:ext>
            </a:extLst>
          </p:cNvPr>
          <p:cNvSpPr txBox="1">
            <a:spLocks/>
          </p:cNvSpPr>
          <p:nvPr/>
        </p:nvSpPr>
        <p:spPr>
          <a:xfrm>
            <a:off x="3133901" y="206293"/>
            <a:ext cx="5924199" cy="8619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fontAlgn="auto"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5000" b="1" i="0" u="none" strike="noStrike" cap="none" spc="-50" normalizeH="0" baseline="0" noProof="0" dirty="0">
                <a:ln>
                  <a:noFill/>
                </a:ln>
                <a:solidFill>
                  <a:schemeClr val="tx1"/>
                </a:solidFill>
                <a:uLnTx/>
                <a:uFillTx/>
              </a:rPr>
              <a:t>Discovery </a:t>
            </a:r>
          </a:p>
        </p:txBody>
      </p:sp>
      <p:pic>
        <p:nvPicPr>
          <p:cNvPr id="17" name="גרפיקה 16" descr="קהל יעד קו מיתאר">
            <a:extLst>
              <a:ext uri="{FF2B5EF4-FFF2-40B4-BE49-F238E27FC236}">
                <a16:creationId xmlns:a16="http://schemas.microsoft.com/office/drawing/2014/main" id="{D880103B-9B8C-4730-B6E6-7DFBEDE96EB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48595" y="220472"/>
            <a:ext cx="871317" cy="871317"/>
          </a:xfrm>
          <a:prstGeom prst="rect">
            <a:avLst/>
          </a:prstGeom>
        </p:spPr>
      </p:pic>
      <p:sp>
        <p:nvSpPr>
          <p:cNvPr id="2" name="AutoShape 2">
            <a:extLst>
              <a:ext uri="{FF2B5EF4-FFF2-40B4-BE49-F238E27FC236}">
                <a16:creationId xmlns:a16="http://schemas.microsoft.com/office/drawing/2014/main" id="{6F62FD04-22EA-471B-A71D-3974DE4A988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sp>
        <p:nvSpPr>
          <p:cNvPr id="4" name="AutoShape 6">
            <a:extLst>
              <a:ext uri="{FF2B5EF4-FFF2-40B4-BE49-F238E27FC236}">
                <a16:creationId xmlns:a16="http://schemas.microsoft.com/office/drawing/2014/main" id="{51ED7CA4-5DFC-4108-995D-10052F5D3B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10173" y="-1112236"/>
            <a:ext cx="10001956" cy="10001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pic>
        <p:nvPicPr>
          <p:cNvPr id="8" name="גרפיקה 7">
            <a:extLst>
              <a:ext uri="{FF2B5EF4-FFF2-40B4-BE49-F238E27FC236}">
                <a16:creationId xmlns:a16="http://schemas.microsoft.com/office/drawing/2014/main" id="{1A0509EF-A710-4037-AFAC-B5519F9C791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486673" y="3104218"/>
            <a:ext cx="3408869" cy="278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727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תיבת טקסט 14">
            <a:extLst>
              <a:ext uri="{FF2B5EF4-FFF2-40B4-BE49-F238E27FC236}">
                <a16:creationId xmlns:a16="http://schemas.microsoft.com/office/drawing/2014/main" id="{3DD1CBBC-7B6C-4CAD-A68F-9E69B0011773}"/>
              </a:ext>
            </a:extLst>
          </p:cNvPr>
          <p:cNvSpPr txBox="1"/>
          <p:nvPr/>
        </p:nvSpPr>
        <p:spPr>
          <a:xfrm>
            <a:off x="323850" y="3057525"/>
            <a:ext cx="7658099" cy="1964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dirty="0"/>
              <a:t>To predict (maybe in the future also recommend) an activity\place based on the tourist’s profile and previous activities.</a:t>
            </a:r>
          </a:p>
        </p:txBody>
      </p:sp>
      <p:pic>
        <p:nvPicPr>
          <p:cNvPr id="11" name="תמונה 10" descr="תמונה שמכילה מפה&#10;&#10;התיאור נוצר באופן אוטומטי">
            <a:extLst>
              <a:ext uri="{FF2B5EF4-FFF2-40B4-BE49-F238E27FC236}">
                <a16:creationId xmlns:a16="http://schemas.microsoft.com/office/drawing/2014/main" id="{E6961E25-24E7-4212-8855-18464EB034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7365" y="1902032"/>
            <a:ext cx="4714636" cy="3755735"/>
          </a:xfrm>
          <a:prstGeom prst="rect">
            <a:avLst/>
          </a:prstGeom>
        </p:spPr>
      </p:pic>
      <p:sp>
        <p:nvSpPr>
          <p:cNvPr id="17" name="מלבן: פינות מעוגלות 16">
            <a:extLst>
              <a:ext uri="{FF2B5EF4-FFF2-40B4-BE49-F238E27FC236}">
                <a16:creationId xmlns:a16="http://schemas.microsoft.com/office/drawing/2014/main" id="{31C8FD44-400D-43A5-BD9D-1B6D8ED4AAC3}"/>
              </a:ext>
            </a:extLst>
          </p:cNvPr>
          <p:cNvSpPr/>
          <p:nvPr/>
        </p:nvSpPr>
        <p:spPr>
          <a:xfrm>
            <a:off x="2440941" y="2328024"/>
            <a:ext cx="2783455" cy="640599"/>
          </a:xfrm>
          <a:prstGeom prst="roundRect">
            <a:avLst/>
          </a:prstGeom>
          <a:solidFill>
            <a:srgbClr val="ADB9C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Our goal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D697E34-DAAA-4F1A-9BAF-C7C3DB309E4C}"/>
              </a:ext>
            </a:extLst>
          </p:cNvPr>
          <p:cNvSpPr txBox="1">
            <a:spLocks/>
          </p:cNvSpPr>
          <p:nvPr/>
        </p:nvSpPr>
        <p:spPr>
          <a:xfrm>
            <a:off x="347657" y="1157183"/>
            <a:ext cx="5924199" cy="1010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fontAlgn="auto"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4000" b="1" i="0" u="none" strike="noStrike" cap="none" spc="-50" normalizeH="0" baseline="0" noProof="0" dirty="0">
                <a:ln>
                  <a:noFill/>
                </a:ln>
                <a:solidFill>
                  <a:schemeClr val="tx1"/>
                </a:solidFill>
                <a:uLnTx/>
                <a:uFillTx/>
              </a:rPr>
              <a:t>Research Question</a:t>
            </a:r>
          </a:p>
        </p:txBody>
      </p:sp>
      <p:pic>
        <p:nvPicPr>
          <p:cNvPr id="20" name="Picture 2" descr="תוצאת תמונה עבור tourists icon">
            <a:extLst>
              <a:ext uri="{FF2B5EF4-FFF2-40B4-BE49-F238E27FC236}">
                <a16:creationId xmlns:a16="http://schemas.microsoft.com/office/drawing/2014/main" id="{AED466B8-E41C-4105-BA2E-25CEC7ABFC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9" b="90449" l="9894" r="89753">
                        <a14:foregroundMark x1="45936" y1="8989" x2="45936" y2="8989"/>
                        <a14:foregroundMark x1="68198" y1="90449" x2="68198" y2="90449"/>
                        <a14:foregroundMark x1="40636" y1="90449" x2="40636" y2="90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28175" y="6332868"/>
            <a:ext cx="847324" cy="57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3E8C527E-957D-42BC-9159-97BD4BC8223F}"/>
              </a:ext>
            </a:extLst>
          </p:cNvPr>
          <p:cNvSpPr txBox="1">
            <a:spLocks/>
          </p:cNvSpPr>
          <p:nvPr/>
        </p:nvSpPr>
        <p:spPr>
          <a:xfrm>
            <a:off x="3133901" y="206293"/>
            <a:ext cx="5924199" cy="8619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fontAlgn="auto"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5000" b="1" i="0" u="none" strike="noStrike" cap="none" spc="-50" normalizeH="0" baseline="0" noProof="0">
                <a:ln>
                  <a:noFill/>
                </a:ln>
                <a:solidFill>
                  <a:schemeClr val="tx1"/>
                </a:solidFill>
                <a:uLnTx/>
                <a:uFillTx/>
              </a:rPr>
              <a:t>Discovery </a:t>
            </a:r>
            <a:endParaRPr kumimoji="0" lang="en-US" sz="5000" b="1" i="0" u="none" strike="noStrike" cap="none" spc="-50" normalizeH="0" baseline="0" noProof="0" dirty="0">
              <a:ln>
                <a:noFill/>
              </a:ln>
              <a:solidFill>
                <a:schemeClr val="tx1"/>
              </a:solidFill>
              <a:uLnTx/>
              <a:uFillTx/>
            </a:endParaRPr>
          </a:p>
        </p:txBody>
      </p:sp>
      <p:pic>
        <p:nvPicPr>
          <p:cNvPr id="22" name="גרפיקה 21" descr="קהל יעד קו מיתאר">
            <a:extLst>
              <a:ext uri="{FF2B5EF4-FFF2-40B4-BE49-F238E27FC236}">
                <a16:creationId xmlns:a16="http://schemas.microsoft.com/office/drawing/2014/main" id="{41E777AC-C13D-45A9-92F3-ED6A563AF6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48595" y="220472"/>
            <a:ext cx="871317" cy="871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488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דיאגרמה 2">
            <a:extLst>
              <a:ext uri="{FF2B5EF4-FFF2-40B4-BE49-F238E27FC236}">
                <a16:creationId xmlns:a16="http://schemas.microsoft.com/office/drawing/2014/main" id="{88E6E13B-FEC5-4376-8C3F-8389F879FE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535200"/>
              </p:ext>
            </p:extLst>
          </p:nvPr>
        </p:nvGraphicFramePr>
        <p:xfrm>
          <a:off x="424791" y="1774295"/>
          <a:ext cx="5164458" cy="38764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4" descr="Big Data Comments - Big Data Icon Png - Free Transparent PNG Download -  PNGkey">
            <a:extLst>
              <a:ext uri="{FF2B5EF4-FFF2-40B4-BE49-F238E27FC236}">
                <a16:creationId xmlns:a16="http://schemas.microsoft.com/office/drawing/2014/main" id="{06A45917-C20D-4EEC-8935-C1DB571C69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783" b="96522" l="2740" r="98174">
                        <a14:foregroundMark x1="81735" y1="5652" x2="81735" y2="5652"/>
                        <a14:foregroundMark x1="83105" y1="6522" x2="83105" y2="6522"/>
                        <a14:foregroundMark x1="89954" y1="6957" x2="81735" y2="7391"/>
                        <a14:foregroundMark x1="74429" y1="7391" x2="15982" y2="8696"/>
                        <a14:foregroundMark x1="15982" y1="8696" x2="5023" y2="12609"/>
                        <a14:foregroundMark x1="5023" y1="12609" x2="3196" y2="35217"/>
                        <a14:foregroundMark x1="92694" y1="8696" x2="98630" y2="20435"/>
                        <a14:foregroundMark x1="98630" y1="20435" x2="94977" y2="69130"/>
                        <a14:foregroundMark x1="94977" y1="71304" x2="87215" y2="76522"/>
                        <a14:foregroundMark x1="2740" y1="34783" x2="2740" y2="67391"/>
                        <a14:foregroundMark x1="2740" y1="67391" x2="5479" y2="71304"/>
                        <a14:foregroundMark x1="3653" y1="71739" x2="11872" y2="76087"/>
                        <a14:foregroundMark x1="11872" y1="76087" x2="28767" y2="78261"/>
                        <a14:foregroundMark x1="28767" y1="78261" x2="47945" y2="76522"/>
                        <a14:foregroundMark x1="47945" y1="76522" x2="74429" y2="76957"/>
                        <a14:foregroundMark x1="49772" y1="80870" x2="51142" y2="94783"/>
                        <a14:foregroundMark x1="47032" y1="95652" x2="55251" y2="95652"/>
                        <a14:foregroundMark x1="59817" y1="95652" x2="64384" y2="95217"/>
                        <a14:foregroundMark x1="67580" y1="95217" x2="73973" y2="95217"/>
                        <a14:foregroundMark x1="35616" y1="96522" x2="33333" y2="965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7778" y="363300"/>
            <a:ext cx="613604" cy="644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" name="דיאגרמה 10">
            <a:extLst>
              <a:ext uri="{FF2B5EF4-FFF2-40B4-BE49-F238E27FC236}">
                <a16:creationId xmlns:a16="http://schemas.microsoft.com/office/drawing/2014/main" id="{8F7563B5-82E5-4235-A508-A4EA247C42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5520283"/>
              </p:ext>
            </p:extLst>
          </p:nvPr>
        </p:nvGraphicFramePr>
        <p:xfrm>
          <a:off x="6390787" y="1774296"/>
          <a:ext cx="5074227" cy="39997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pic>
        <p:nvPicPr>
          <p:cNvPr id="4" name="גרפיקה 3" descr="חץ: ישר עם מילוי מלא">
            <a:extLst>
              <a:ext uri="{FF2B5EF4-FFF2-40B4-BE49-F238E27FC236}">
                <a16:creationId xmlns:a16="http://schemas.microsoft.com/office/drawing/2014/main" id="{3EB937FA-235B-4DE7-B281-617D30AFA2F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5411329" y="3074712"/>
            <a:ext cx="979458" cy="914400"/>
          </a:xfrm>
          <a:prstGeom prst="rect">
            <a:avLst/>
          </a:prstGeom>
        </p:spPr>
      </p:pic>
      <p:pic>
        <p:nvPicPr>
          <p:cNvPr id="12" name="Picture 2" descr="תוצאת תמונה עבור tourists icon">
            <a:extLst>
              <a:ext uri="{FF2B5EF4-FFF2-40B4-BE49-F238E27FC236}">
                <a16:creationId xmlns:a16="http://schemas.microsoft.com/office/drawing/2014/main" id="{2FFE77D4-DA5A-4209-BF4D-6AA7342961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8989" b="90449" l="9894" r="89753">
                        <a14:foregroundMark x1="45936" y1="8989" x2="45936" y2="8989"/>
                        <a14:foregroundMark x1="68198" y1="90449" x2="68198" y2="90449"/>
                        <a14:foregroundMark x1="40636" y1="90449" x2="40636" y2="90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352950" y="6332868"/>
            <a:ext cx="847324" cy="57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2444AF90-1C48-4B10-8A4E-E5DFBB740834}"/>
              </a:ext>
            </a:extLst>
          </p:cNvPr>
          <p:cNvSpPr txBox="1">
            <a:spLocks/>
          </p:cNvSpPr>
          <p:nvPr/>
        </p:nvSpPr>
        <p:spPr>
          <a:xfrm>
            <a:off x="3133901" y="206293"/>
            <a:ext cx="5924199" cy="8619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  <a:defRPr/>
            </a:pPr>
            <a:r>
              <a:rPr kumimoji="0" lang="en-US" sz="5000" b="1" i="0" u="none" strike="noStrike" cap="none" spc="-50" normalizeH="0" baseline="0" noProof="0" dirty="0">
                <a:ln>
                  <a:noFill/>
                </a:ln>
                <a:solidFill>
                  <a:schemeClr val="tx1"/>
                </a:solidFill>
                <a:uLnTx/>
                <a:uFillTx/>
              </a:rPr>
              <a:t>Data and resources  </a:t>
            </a:r>
          </a:p>
        </p:txBody>
      </p:sp>
    </p:spTree>
    <p:extLst>
      <p:ext uri="{BB962C8B-B14F-4D97-AF65-F5344CB8AC3E}">
        <p14:creationId xmlns:p14="http://schemas.microsoft.com/office/powerpoint/2010/main" val="3293876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דיאגרמה 4">
            <a:extLst>
              <a:ext uri="{FF2B5EF4-FFF2-40B4-BE49-F238E27FC236}">
                <a16:creationId xmlns:a16="http://schemas.microsoft.com/office/drawing/2014/main" id="{1E571BEB-068B-449B-8B6F-DB4B61A7C6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6435"/>
              </p:ext>
            </p:extLst>
          </p:nvPr>
        </p:nvGraphicFramePr>
        <p:xfrm>
          <a:off x="869360" y="1877182"/>
          <a:ext cx="2642883" cy="39581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8" name="דיאגרמה 7">
            <a:extLst>
              <a:ext uri="{FF2B5EF4-FFF2-40B4-BE49-F238E27FC236}">
                <a16:creationId xmlns:a16="http://schemas.microsoft.com/office/drawing/2014/main" id="{477BB5E9-F56B-4B74-B2D0-86F442115C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587698"/>
              </p:ext>
            </p:extLst>
          </p:nvPr>
        </p:nvGraphicFramePr>
        <p:xfrm>
          <a:off x="3712432" y="1877182"/>
          <a:ext cx="2642883" cy="39581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1" name="Title 1">
            <a:extLst>
              <a:ext uri="{FF2B5EF4-FFF2-40B4-BE49-F238E27FC236}">
                <a16:creationId xmlns:a16="http://schemas.microsoft.com/office/drawing/2014/main" id="{D699AC65-9D8D-466C-AEE7-3924B52890DC}"/>
              </a:ext>
            </a:extLst>
          </p:cNvPr>
          <p:cNvSpPr txBox="1">
            <a:spLocks/>
          </p:cNvSpPr>
          <p:nvPr/>
        </p:nvSpPr>
        <p:spPr>
          <a:xfrm>
            <a:off x="869360" y="1467289"/>
            <a:ext cx="2642883" cy="3671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fontAlgn="auto">
              <a:spcAft>
                <a:spcPts val="600"/>
              </a:spcAft>
              <a:buClrTx/>
              <a:buSzTx/>
              <a:tabLst/>
              <a:defRPr/>
            </a:pPr>
            <a:r>
              <a:rPr lang="en-US" sz="2400" dirty="0">
                <a:solidFill>
                  <a:schemeClr val="tx1"/>
                </a:solidFill>
              </a:rPr>
              <a:t>All data</a:t>
            </a:r>
            <a:endParaRPr kumimoji="0" lang="en-US" sz="2400" i="0" u="none" strike="noStrike" cap="none" spc="-50" normalizeH="0" baseline="0" noProof="0" dirty="0">
              <a:ln>
                <a:noFill/>
              </a:ln>
              <a:solidFill>
                <a:schemeClr val="tx1"/>
              </a:solidFill>
              <a:uLnTx/>
              <a:uFillTx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1404974-2FC3-42A2-9C45-BDF5733ACFB8}"/>
              </a:ext>
            </a:extLst>
          </p:cNvPr>
          <p:cNvSpPr txBox="1">
            <a:spLocks/>
          </p:cNvSpPr>
          <p:nvPr/>
        </p:nvSpPr>
        <p:spPr>
          <a:xfrm>
            <a:off x="3735209" y="1424539"/>
            <a:ext cx="2620105" cy="452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fontAlgn="auto">
              <a:spcAft>
                <a:spcPts val="600"/>
              </a:spcAft>
              <a:buClrTx/>
              <a:buSzTx/>
              <a:tabLst/>
              <a:defRPr/>
            </a:pPr>
            <a:r>
              <a:rPr lang="en-US" sz="2400" dirty="0">
                <a:solidFill>
                  <a:schemeClr val="tx1"/>
                </a:solidFill>
              </a:rPr>
              <a:t>Jerusalem data</a:t>
            </a:r>
            <a:endParaRPr kumimoji="0" lang="en-US" sz="2400" i="0" u="none" strike="noStrike" cap="none" spc="-50" normalizeH="0" baseline="0" noProof="0" dirty="0">
              <a:ln>
                <a:noFill/>
              </a:ln>
              <a:solidFill>
                <a:schemeClr val="tx1"/>
              </a:solidFill>
              <a:uLnTx/>
              <a:uFillTx/>
            </a:endParaRPr>
          </a:p>
        </p:txBody>
      </p:sp>
      <p:graphicFrame>
        <p:nvGraphicFramePr>
          <p:cNvPr id="13" name="דיאגרמה 12">
            <a:extLst>
              <a:ext uri="{FF2B5EF4-FFF2-40B4-BE49-F238E27FC236}">
                <a16:creationId xmlns:a16="http://schemas.microsoft.com/office/drawing/2014/main" id="{F735E7AB-DE4E-4993-A447-385A5C4062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54036173"/>
              </p:ext>
            </p:extLst>
          </p:nvPr>
        </p:nvGraphicFramePr>
        <p:xfrm>
          <a:off x="7417583" y="1912088"/>
          <a:ext cx="3766973" cy="22314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4" name="Title 1">
            <a:extLst>
              <a:ext uri="{FF2B5EF4-FFF2-40B4-BE49-F238E27FC236}">
                <a16:creationId xmlns:a16="http://schemas.microsoft.com/office/drawing/2014/main" id="{ED90B531-38C7-4AA8-8F76-21FF7796F22B}"/>
              </a:ext>
            </a:extLst>
          </p:cNvPr>
          <p:cNvSpPr txBox="1">
            <a:spLocks/>
          </p:cNvSpPr>
          <p:nvPr/>
        </p:nvSpPr>
        <p:spPr>
          <a:xfrm>
            <a:off x="7896558" y="1510040"/>
            <a:ext cx="2642883" cy="367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fontAlgn="auto">
              <a:spcAft>
                <a:spcPts val="600"/>
              </a:spcAft>
              <a:buClrTx/>
              <a:buSzTx/>
              <a:tabLst/>
              <a:defRPr/>
            </a:pPr>
            <a:r>
              <a:rPr lang="en-US" sz="2400" dirty="0">
                <a:solidFill>
                  <a:schemeClr val="tx1"/>
                </a:solidFill>
              </a:rPr>
              <a:t>Act_name column issues</a:t>
            </a:r>
            <a:endParaRPr kumimoji="0" lang="en-US" sz="2400" i="0" u="none" strike="noStrike" cap="none" spc="-50" normalizeH="0" baseline="0" noProof="0" dirty="0">
              <a:ln>
                <a:noFill/>
              </a:ln>
              <a:solidFill>
                <a:schemeClr val="tx1"/>
              </a:solidFill>
              <a:uLnTx/>
              <a:uFillTx/>
            </a:endParaRPr>
          </a:p>
        </p:txBody>
      </p:sp>
      <p:sp>
        <p:nvSpPr>
          <p:cNvPr id="15" name="תיבת טקסט 14">
            <a:extLst>
              <a:ext uri="{FF2B5EF4-FFF2-40B4-BE49-F238E27FC236}">
                <a16:creationId xmlns:a16="http://schemas.microsoft.com/office/drawing/2014/main" id="{EF5A97D1-006A-42A8-8987-75469D7B6ED8}"/>
              </a:ext>
            </a:extLst>
          </p:cNvPr>
          <p:cNvSpPr txBox="1"/>
          <p:nvPr/>
        </p:nvSpPr>
        <p:spPr>
          <a:xfrm rot="20133860">
            <a:off x="8529722" y="3115906"/>
            <a:ext cx="1542692" cy="338554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Same meaning!</a:t>
            </a:r>
          </a:p>
        </p:txBody>
      </p:sp>
      <p:pic>
        <p:nvPicPr>
          <p:cNvPr id="20" name="Picture 2" descr="תוצאת תמונה עבור tourists icon">
            <a:extLst>
              <a:ext uri="{FF2B5EF4-FFF2-40B4-BE49-F238E27FC236}">
                <a16:creationId xmlns:a16="http://schemas.microsoft.com/office/drawing/2014/main" id="{3362BA98-AEA5-4C4A-99C5-7EDC5FF0A3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8989" b="90449" l="9894" r="89753">
                        <a14:foregroundMark x1="45936" y1="8989" x2="45936" y2="8989"/>
                        <a14:foregroundMark x1="68198" y1="90449" x2="68198" y2="90449"/>
                        <a14:foregroundMark x1="40636" y1="90449" x2="40636" y2="90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352950" y="6332868"/>
            <a:ext cx="847324" cy="57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Big Data Comments - Big Data Icon Png - Free Transparent PNG Download -  PNGkey">
            <a:extLst>
              <a:ext uri="{FF2B5EF4-FFF2-40B4-BE49-F238E27FC236}">
                <a16:creationId xmlns:a16="http://schemas.microsoft.com/office/drawing/2014/main" id="{DC74A509-9D95-498E-AA28-72291A57A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4783" b="96522" l="2740" r="98174">
                        <a14:foregroundMark x1="81735" y1="5652" x2="81735" y2="5652"/>
                        <a14:foregroundMark x1="83105" y1="6522" x2="83105" y2="6522"/>
                        <a14:foregroundMark x1="89954" y1="6957" x2="81735" y2="7391"/>
                        <a14:foregroundMark x1="74429" y1="7391" x2="15982" y2="8696"/>
                        <a14:foregroundMark x1="15982" y1="8696" x2="5023" y2="12609"/>
                        <a14:foregroundMark x1="5023" y1="12609" x2="3196" y2="35217"/>
                        <a14:foregroundMark x1="92694" y1="8696" x2="98630" y2="20435"/>
                        <a14:foregroundMark x1="98630" y1="20435" x2="94977" y2="69130"/>
                        <a14:foregroundMark x1="94977" y1="71304" x2="87215" y2="76522"/>
                        <a14:foregroundMark x1="2740" y1="34783" x2="2740" y2="67391"/>
                        <a14:foregroundMark x1="2740" y1="67391" x2="5479" y2="71304"/>
                        <a14:foregroundMark x1="3653" y1="71739" x2="11872" y2="76087"/>
                        <a14:foregroundMark x1="11872" y1="76087" x2="28767" y2="78261"/>
                        <a14:foregroundMark x1="28767" y1="78261" x2="47945" y2="76522"/>
                        <a14:foregroundMark x1="47945" y1="76522" x2="74429" y2="76957"/>
                        <a14:foregroundMark x1="49772" y1="80870" x2="51142" y2="94783"/>
                        <a14:foregroundMark x1="47032" y1="95652" x2="55251" y2="95652"/>
                        <a14:foregroundMark x1="59817" y1="95652" x2="64384" y2="95217"/>
                        <a14:foregroundMark x1="67580" y1="95217" x2="73973" y2="95217"/>
                        <a14:foregroundMark x1="35616" y1="96522" x2="33333" y2="965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7778" y="363300"/>
            <a:ext cx="613604" cy="644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87C90B1C-D4C0-4ECF-9331-3FC17654AD00}"/>
              </a:ext>
            </a:extLst>
          </p:cNvPr>
          <p:cNvSpPr txBox="1">
            <a:spLocks/>
          </p:cNvSpPr>
          <p:nvPr/>
        </p:nvSpPr>
        <p:spPr>
          <a:xfrm>
            <a:off x="3133901" y="206293"/>
            <a:ext cx="5924199" cy="8619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  <a:defRPr/>
            </a:pPr>
            <a:r>
              <a:rPr kumimoji="0" lang="en-US" sz="5000" b="1" i="0" u="none" strike="noStrike" cap="none" spc="-50" normalizeH="0" baseline="0" noProof="0" dirty="0">
                <a:ln>
                  <a:noFill/>
                </a:ln>
                <a:solidFill>
                  <a:schemeClr val="tx1"/>
                </a:solidFill>
                <a:uLnTx/>
                <a:uFillTx/>
              </a:rPr>
              <a:t>Data and resources  </a:t>
            </a:r>
          </a:p>
        </p:txBody>
      </p:sp>
      <p:sp>
        <p:nvSpPr>
          <p:cNvPr id="23" name="מלבן: פינות מעוגלות 22">
            <a:extLst>
              <a:ext uri="{FF2B5EF4-FFF2-40B4-BE49-F238E27FC236}">
                <a16:creationId xmlns:a16="http://schemas.microsoft.com/office/drawing/2014/main" id="{B8F26E42-E2FA-4EBC-AF09-337DF17954C0}"/>
              </a:ext>
            </a:extLst>
          </p:cNvPr>
          <p:cNvSpPr/>
          <p:nvPr/>
        </p:nvSpPr>
        <p:spPr>
          <a:xfrm>
            <a:off x="7538471" y="4500816"/>
            <a:ext cx="3657600" cy="1334562"/>
          </a:xfrm>
          <a:prstGeom prst="roundRect">
            <a:avLst/>
          </a:prstGeom>
          <a:solidFill>
            <a:srgbClr val="ADB9C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15 places, left with </a:t>
            </a:r>
          </a:p>
          <a:p>
            <a:pPr algn="ctr"/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27,303 records</a:t>
            </a:r>
            <a:b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almost 90% of the data</a:t>
            </a:r>
          </a:p>
        </p:txBody>
      </p:sp>
    </p:spTree>
    <p:extLst>
      <p:ext uri="{BB962C8B-B14F-4D97-AF65-F5344CB8AC3E}">
        <p14:creationId xmlns:p14="http://schemas.microsoft.com/office/powerpoint/2010/main" val="50996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12" grpId="0"/>
      <p:bldGraphic spid="13" grpId="0">
        <p:bldAsOne/>
      </p:bldGraphic>
      <p:bldP spid="14" grpId="0"/>
      <p:bldP spid="15" grpId="0" animBg="1"/>
      <p:bldP spid="2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5BF0095-7B45-4DB5-A22F-55E4F0B8E753}"/>
              </a:ext>
            </a:extLst>
          </p:cNvPr>
          <p:cNvSpPr txBox="1">
            <a:spLocks/>
          </p:cNvSpPr>
          <p:nvPr/>
        </p:nvSpPr>
        <p:spPr>
          <a:xfrm>
            <a:off x="852591" y="239347"/>
            <a:ext cx="9485788" cy="9948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fontAlgn="auto">
              <a:spcAft>
                <a:spcPts val="600"/>
              </a:spcAft>
              <a:buClrTx/>
              <a:buSzTx/>
              <a:tabLst/>
              <a:defRPr/>
            </a:pPr>
            <a:r>
              <a:rPr lang="en-US" sz="5000" b="1" dirty="0">
                <a:solidFill>
                  <a:schemeClr val="tx1"/>
                </a:solidFill>
              </a:rPr>
              <a:t>Data Preparation &amp; Outlier handling</a:t>
            </a:r>
            <a:endParaRPr kumimoji="0" lang="en-US" sz="5000" b="1" i="0" u="none" strike="noStrike" cap="none" spc="-50" normalizeH="0" baseline="0" noProof="0" dirty="0">
              <a:ln>
                <a:noFill/>
              </a:ln>
              <a:solidFill>
                <a:schemeClr val="tx1"/>
              </a:solidFill>
              <a:uLnTx/>
              <a:uFillTx/>
            </a:endParaRPr>
          </a:p>
        </p:txBody>
      </p:sp>
      <p:graphicFrame>
        <p:nvGraphicFramePr>
          <p:cNvPr id="12" name="דיאגרמה 11">
            <a:extLst>
              <a:ext uri="{FF2B5EF4-FFF2-40B4-BE49-F238E27FC236}">
                <a16:creationId xmlns:a16="http://schemas.microsoft.com/office/drawing/2014/main" id="{E53444DE-E1FA-4542-9FB6-1AB543A1F1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62731800"/>
              </p:ext>
            </p:extLst>
          </p:nvPr>
        </p:nvGraphicFramePr>
        <p:xfrm>
          <a:off x="984384" y="1654949"/>
          <a:ext cx="2618190" cy="17740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4" name="דיאגרמה 13">
            <a:extLst>
              <a:ext uri="{FF2B5EF4-FFF2-40B4-BE49-F238E27FC236}">
                <a16:creationId xmlns:a16="http://schemas.microsoft.com/office/drawing/2014/main" id="{E50CEAD3-9FDA-4EA3-97A4-5B1538B48C5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69927626"/>
              </p:ext>
            </p:extLst>
          </p:nvPr>
        </p:nvGraphicFramePr>
        <p:xfrm>
          <a:off x="984384" y="5069085"/>
          <a:ext cx="2618190" cy="9087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5" name="דיאגרמה 14">
            <a:extLst>
              <a:ext uri="{FF2B5EF4-FFF2-40B4-BE49-F238E27FC236}">
                <a16:creationId xmlns:a16="http://schemas.microsoft.com/office/drawing/2014/main" id="{EAA2CCCB-E71B-4E96-9715-8A99F92460C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98837521"/>
              </p:ext>
            </p:extLst>
          </p:nvPr>
        </p:nvGraphicFramePr>
        <p:xfrm>
          <a:off x="990133" y="3705228"/>
          <a:ext cx="2618190" cy="9087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6" name="דיאגרמה 15">
            <a:extLst>
              <a:ext uri="{FF2B5EF4-FFF2-40B4-BE49-F238E27FC236}">
                <a16:creationId xmlns:a16="http://schemas.microsoft.com/office/drawing/2014/main" id="{41C9913D-7001-4DB1-A291-41441ED791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47185160"/>
              </p:ext>
            </p:extLst>
          </p:nvPr>
        </p:nvGraphicFramePr>
        <p:xfrm>
          <a:off x="4393871" y="1825446"/>
          <a:ext cx="2403228" cy="35317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5EE44BA5-7BDB-47B9-924C-A0A4192BDB0E}"/>
              </a:ext>
            </a:extLst>
          </p:cNvPr>
          <p:cNvSpPr txBox="1"/>
          <p:nvPr/>
        </p:nvSpPr>
        <p:spPr>
          <a:xfrm>
            <a:off x="7093819" y="2465782"/>
            <a:ext cx="4687503" cy="2251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Standard Deviation Normalization</a:t>
            </a:r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IQR Outlier removal</a:t>
            </a:r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All categorical features to dummy variables</a:t>
            </a:r>
          </a:p>
        </p:txBody>
      </p:sp>
      <p:pic>
        <p:nvPicPr>
          <p:cNvPr id="18" name="Picture 2" descr="תוצאת תמונה עבור tourists icon">
            <a:extLst>
              <a:ext uri="{FF2B5EF4-FFF2-40B4-BE49-F238E27FC236}">
                <a16:creationId xmlns:a16="http://schemas.microsoft.com/office/drawing/2014/main" id="{913C1163-E2CC-47B1-90CC-5CF5C4DA6C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>
            <a:extLst>
              <a:ext uri="{BEBA8EAE-BF5A-486C-A8C5-ECC9F3942E4B}">
                <a14:imgProps xmlns:a14="http://schemas.microsoft.com/office/drawing/2010/main">
                  <a14:imgLayer r:embed="rId24">
                    <a14:imgEffect>
                      <a14:backgroundRemoval t="8989" b="90449" l="9894" r="89753">
                        <a14:foregroundMark x1="45936" y1="8989" x2="45936" y2="8989"/>
                        <a14:foregroundMark x1="68198" y1="90449" x2="68198" y2="90449"/>
                        <a14:foregroundMark x1="40636" y1="90449" x2="40636" y2="90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352950" y="6332868"/>
            <a:ext cx="847324" cy="57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Big Data Comments - Big Data Icon Png - Free Transparent PNG Download -  PNGkey">
            <a:extLst>
              <a:ext uri="{FF2B5EF4-FFF2-40B4-BE49-F238E27FC236}">
                <a16:creationId xmlns:a16="http://schemas.microsoft.com/office/drawing/2014/main" id="{CD18FC6D-C91B-422B-BA82-A9AEFB8A1E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5">
            <a:extLst>
              <a:ext uri="{BEBA8EAE-BF5A-486C-A8C5-ECC9F3942E4B}">
                <a14:imgProps xmlns:a14="http://schemas.microsoft.com/office/drawing/2010/main">
                  <a14:imgLayer r:embed="rId26">
                    <a14:imgEffect>
                      <a14:backgroundRemoval t="4783" b="96522" l="2740" r="98174">
                        <a14:foregroundMark x1="81735" y1="5652" x2="81735" y2="5652"/>
                        <a14:foregroundMark x1="83105" y1="6522" x2="83105" y2="6522"/>
                        <a14:foregroundMark x1="89954" y1="6957" x2="81735" y2="7391"/>
                        <a14:foregroundMark x1="74429" y1="7391" x2="15982" y2="8696"/>
                        <a14:foregroundMark x1="15982" y1="8696" x2="5023" y2="12609"/>
                        <a14:foregroundMark x1="5023" y1="12609" x2="3196" y2="35217"/>
                        <a14:foregroundMark x1="92694" y1="8696" x2="98630" y2="20435"/>
                        <a14:foregroundMark x1="98630" y1="20435" x2="94977" y2="69130"/>
                        <a14:foregroundMark x1="94977" y1="71304" x2="87215" y2="76522"/>
                        <a14:foregroundMark x1="2740" y1="34783" x2="2740" y2="67391"/>
                        <a14:foregroundMark x1="2740" y1="67391" x2="5479" y2="71304"/>
                        <a14:foregroundMark x1="3653" y1="71739" x2="11872" y2="76087"/>
                        <a14:foregroundMark x1="11872" y1="76087" x2="28767" y2="78261"/>
                        <a14:foregroundMark x1="28767" y1="78261" x2="47945" y2="76522"/>
                        <a14:foregroundMark x1="47945" y1="76522" x2="74429" y2="76957"/>
                        <a14:foregroundMark x1="49772" y1="80870" x2="51142" y2="94783"/>
                        <a14:foregroundMark x1="47032" y1="95652" x2="55251" y2="95652"/>
                        <a14:foregroundMark x1="59817" y1="95652" x2="64384" y2="95217"/>
                        <a14:foregroundMark x1="67580" y1="95217" x2="73973" y2="95217"/>
                        <a14:foregroundMark x1="35616" y1="96522" x2="33333" y2="965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1577" y="414555"/>
            <a:ext cx="613604" cy="644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2738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979B38C-E7B2-456F-A80B-B64ED281F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8282" y="321291"/>
            <a:ext cx="6795437" cy="879070"/>
          </a:xfrm>
        </p:spPr>
        <p:txBody>
          <a:bodyPr>
            <a:normAutofit/>
          </a:bodyPr>
          <a:lstStyle/>
          <a:p>
            <a:pPr algn="ctr"/>
            <a:r>
              <a:rPr lang="en-US" sz="5000" b="1" dirty="0"/>
              <a:t>Methods &amp; Algorithms</a:t>
            </a:r>
            <a:endParaRPr lang="he-IL" sz="5000" b="1" dirty="0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C6AA5833-FAF4-4359-9E79-67A7664D92F2}"/>
              </a:ext>
            </a:extLst>
          </p:cNvPr>
          <p:cNvSpPr txBox="1"/>
          <p:nvPr/>
        </p:nvSpPr>
        <p:spPr>
          <a:xfrm>
            <a:off x="524661" y="2400448"/>
            <a:ext cx="498532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400" b="1" dirty="0"/>
              <a:t>logistic regression </a:t>
            </a:r>
            <a:r>
              <a:rPr lang="en-US" sz="2400" dirty="0"/>
              <a:t>(SAGA Optimizer)</a:t>
            </a:r>
          </a:p>
          <a:p>
            <a:pPr marL="742950" lvl="1" indent="-285750" algn="l" rtl="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XGBoost </a:t>
            </a:r>
          </a:p>
          <a:p>
            <a:pPr marL="742950" lvl="1" indent="-285750" algn="l" rtl="0">
              <a:buFont typeface="Arial" panose="020B0604020202020204" pitchFamily="34" charset="0"/>
              <a:buChar char="•"/>
            </a:pPr>
            <a:r>
              <a:rPr kumimoji="0" lang="en-US" sz="2400" i="0" u="none" strike="noStrike" cap="none" spc="-50" normalizeH="0" baseline="0" noProof="0" dirty="0">
                <a:ln>
                  <a:noFill/>
                </a:ln>
                <a:uLnTx/>
                <a:uFillTx/>
              </a:rPr>
              <a:t>Chi-Square</a:t>
            </a:r>
            <a:r>
              <a:rPr kumimoji="0" lang="en-US" sz="2400" b="1" i="0" u="none" strike="noStrike" cap="none" spc="-50" normalizeH="0" baseline="0" noProof="0" dirty="0">
                <a:ln>
                  <a:noFill/>
                </a:ln>
                <a:uLnTx/>
                <a:uFillTx/>
              </a:rPr>
              <a:t> 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400" b="1" spc="-50" dirty="0">
              <a:solidFill>
                <a:schemeClr val="tx1"/>
              </a:solidFill>
            </a:endParaRP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kumimoji="0" lang="en-US" sz="2400" b="1" i="0" u="none" strike="noStrike" cap="none" spc="-50" normalizeH="0" baseline="0" noProof="0" dirty="0">
                <a:ln>
                  <a:noFill/>
                </a:ln>
                <a:solidFill>
                  <a:schemeClr val="tx1"/>
                </a:solidFill>
                <a:uLnTx/>
                <a:uFillTx/>
              </a:rPr>
              <a:t>Random Forest  - </a:t>
            </a:r>
            <a:r>
              <a:rPr lang="en-US" sz="2000" i="1" dirty="0">
                <a:solidFill>
                  <a:srgbClr val="FF0000"/>
                </a:solidFill>
              </a:rPr>
              <a:t>~0.53 accuracy</a:t>
            </a:r>
            <a:endParaRPr lang="he-IL" sz="2400" i="1" dirty="0">
              <a:solidFill>
                <a:srgbClr val="FF0000"/>
              </a:solidFill>
            </a:endParaRPr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D07705A9-650D-4456-BA81-887DCEC55E4B}"/>
              </a:ext>
            </a:extLst>
          </p:cNvPr>
          <p:cNvSpPr txBox="1"/>
          <p:nvPr/>
        </p:nvSpPr>
        <p:spPr>
          <a:xfrm>
            <a:off x="524661" y="1736227"/>
            <a:ext cx="327677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4000" dirty="0"/>
              <a:t>Classification</a:t>
            </a:r>
            <a:endParaRPr lang="he-IL" sz="4000" dirty="0"/>
          </a:p>
        </p:txBody>
      </p:sp>
      <p:sp>
        <p:nvSpPr>
          <p:cNvPr id="12" name="סוגר מסולסל ימני 11">
            <a:extLst>
              <a:ext uri="{FF2B5EF4-FFF2-40B4-BE49-F238E27FC236}">
                <a16:creationId xmlns:a16="http://schemas.microsoft.com/office/drawing/2014/main" id="{E2C39ACB-D20E-40A7-8A85-39FDC61082E5}"/>
              </a:ext>
            </a:extLst>
          </p:cNvPr>
          <p:cNvSpPr/>
          <p:nvPr/>
        </p:nvSpPr>
        <p:spPr>
          <a:xfrm>
            <a:off x="2705499" y="2814378"/>
            <a:ext cx="133281" cy="707886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FD01A35B-EC89-4DC2-9F64-8972CAC1DCC4}"/>
              </a:ext>
            </a:extLst>
          </p:cNvPr>
          <p:cNvSpPr txBox="1"/>
          <p:nvPr/>
        </p:nvSpPr>
        <p:spPr>
          <a:xfrm>
            <a:off x="2772138" y="3000612"/>
            <a:ext cx="178081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i="1" dirty="0">
                <a:solidFill>
                  <a:srgbClr val="FF0000"/>
                </a:solidFill>
              </a:rPr>
              <a:t>~0.45 accuracy</a:t>
            </a:r>
            <a:endParaRPr lang="he-IL" sz="2000" i="1" dirty="0">
              <a:solidFill>
                <a:srgbClr val="FF0000"/>
              </a:solidFill>
            </a:endParaRPr>
          </a:p>
        </p:txBody>
      </p:sp>
      <p:pic>
        <p:nvPicPr>
          <p:cNvPr id="4098" name="Picture 2" descr="Introducing TensorFlow Decision Forests — The TensorFlow Blog">
            <a:extLst>
              <a:ext uri="{FF2B5EF4-FFF2-40B4-BE49-F238E27FC236}">
                <a16:creationId xmlns:a16="http://schemas.microsoft.com/office/drawing/2014/main" id="{6B628A50-7884-4420-B8B2-E588237D909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3526" y="1992745"/>
            <a:ext cx="4865517" cy="2046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תיבת טקסט 23">
            <a:extLst>
              <a:ext uri="{FF2B5EF4-FFF2-40B4-BE49-F238E27FC236}">
                <a16:creationId xmlns:a16="http://schemas.microsoft.com/office/drawing/2014/main" id="{1DB6B989-1CB4-4FB5-A539-947F48C91E82}"/>
              </a:ext>
            </a:extLst>
          </p:cNvPr>
          <p:cNvSpPr txBox="1"/>
          <p:nvPr/>
        </p:nvSpPr>
        <p:spPr>
          <a:xfrm>
            <a:off x="6739922" y="1629008"/>
            <a:ext cx="35687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i="1" dirty="0"/>
              <a:t>R</a:t>
            </a:r>
            <a:r>
              <a:rPr lang="he-IL" b="1" i="1" dirty="0"/>
              <a:t>andom forest</a:t>
            </a:r>
            <a:r>
              <a:rPr lang="en-US" b="1" i="1" dirty="0"/>
              <a:t> reminder</a:t>
            </a:r>
            <a:endParaRPr lang="he-IL" b="1" i="1" dirty="0"/>
          </a:p>
        </p:txBody>
      </p:sp>
      <p:pic>
        <p:nvPicPr>
          <p:cNvPr id="4102" name="Picture 6" descr="Algorithm - Free education icons">
            <a:extLst>
              <a:ext uri="{FF2B5EF4-FFF2-40B4-BE49-F238E27FC236}">
                <a16:creationId xmlns:a16="http://schemas.microsoft.com/office/drawing/2014/main" id="{7DA16606-E46B-4E85-934C-825A5ED09D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1256" y="395080"/>
            <a:ext cx="645802" cy="645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תוצאת תמונה עבור tourists icon">
            <a:extLst>
              <a:ext uri="{FF2B5EF4-FFF2-40B4-BE49-F238E27FC236}">
                <a16:creationId xmlns:a16="http://schemas.microsoft.com/office/drawing/2014/main" id="{24B98E03-8C61-4667-8ED5-660C503BB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9" b="90449" l="9894" r="89753">
                        <a14:foregroundMark x1="45936" y1="8989" x2="45936" y2="8989"/>
                        <a14:foregroundMark x1="68198" y1="90449" x2="68198" y2="90449"/>
                        <a14:foregroundMark x1="40636" y1="90449" x2="40636" y2="90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705500" y="6332868"/>
            <a:ext cx="847324" cy="57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טבלה 3">
            <a:extLst>
              <a:ext uri="{FF2B5EF4-FFF2-40B4-BE49-F238E27FC236}">
                <a16:creationId xmlns:a16="http://schemas.microsoft.com/office/drawing/2014/main" id="{305B291F-29D2-40A8-A86A-86F09F3770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2199214"/>
              </p:ext>
            </p:extLst>
          </p:nvPr>
        </p:nvGraphicFramePr>
        <p:xfrm>
          <a:off x="6409805" y="4054533"/>
          <a:ext cx="4150404" cy="1828800"/>
        </p:xfrm>
        <a:graphic>
          <a:graphicData uri="http://schemas.openxmlformats.org/drawingml/2006/table">
            <a:tbl>
              <a:tblPr rtl="1" bandRow="1">
                <a:tableStyleId>{5C22544A-7EE6-4342-B048-85BDC9FD1C3A}</a:tableStyleId>
              </a:tblPr>
              <a:tblGrid>
                <a:gridCol w="1710535">
                  <a:extLst>
                    <a:ext uri="{9D8B030D-6E8A-4147-A177-3AD203B41FA5}">
                      <a16:colId xmlns:a16="http://schemas.microsoft.com/office/drawing/2014/main" val="3647469097"/>
                    </a:ext>
                  </a:extLst>
                </a:gridCol>
                <a:gridCol w="2439869">
                  <a:extLst>
                    <a:ext uri="{9D8B030D-6E8A-4147-A177-3AD203B41FA5}">
                      <a16:colId xmlns:a16="http://schemas.microsoft.com/office/drawing/2014/main" val="434920768"/>
                    </a:ext>
                  </a:extLst>
                </a:gridCol>
              </a:tblGrid>
              <a:tr h="279403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14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Jerusalem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4389973"/>
                  </a:ext>
                </a:extLst>
              </a:tr>
              <a:tr h="279403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13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Tel Aviv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9789700"/>
                  </a:ext>
                </a:extLst>
              </a:tr>
              <a:tr h="279403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12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Mediterranean Beach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769180"/>
                  </a:ext>
                </a:extLst>
              </a:tr>
              <a:tr h="279403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…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…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4180658"/>
                  </a:ext>
                </a:extLst>
              </a:tr>
              <a:tr h="279403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0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Miztpe Ramon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7343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1322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4561DE96-F498-45B4-AD23-1F52907D8E02}"/>
              </a:ext>
            </a:extLst>
          </p:cNvPr>
          <p:cNvSpPr txBox="1"/>
          <p:nvPr/>
        </p:nvSpPr>
        <p:spPr>
          <a:xfrm>
            <a:off x="631179" y="1768865"/>
            <a:ext cx="382770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/>
              <a:t>Classification</a:t>
            </a:r>
            <a:br>
              <a:rPr lang="en-US" sz="1800" dirty="0"/>
            </a:br>
            <a:r>
              <a:rPr lang="en-US" sz="2400" dirty="0"/>
              <a:t>Neural Network</a:t>
            </a:r>
            <a:endParaRPr lang="he-IL" dirty="0"/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EC59C609-6FCC-45C0-8D3A-55F20E0B1030}"/>
              </a:ext>
            </a:extLst>
          </p:cNvPr>
          <p:cNvSpPr txBox="1"/>
          <p:nvPr/>
        </p:nvSpPr>
        <p:spPr>
          <a:xfrm>
            <a:off x="450283" y="2941581"/>
            <a:ext cx="4316925" cy="28050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Target: act_place column is a categorical column 0-14</a:t>
            </a:r>
          </a:p>
          <a:p>
            <a:pPr algn="l" rtl="0">
              <a:lnSpc>
                <a:spcPct val="150000"/>
              </a:lnSpc>
            </a:pPr>
            <a:endParaRPr lang="en-US" sz="2400" dirty="0"/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One hot encoding (SoftMax) of act_place</a:t>
            </a:r>
          </a:p>
        </p:txBody>
      </p:sp>
      <p:pic>
        <p:nvPicPr>
          <p:cNvPr id="7184" name="Picture 16" descr="רשת עצבית מלאכותית – ויקיפדיה">
            <a:extLst>
              <a:ext uri="{FF2B5EF4-FFF2-40B4-BE49-F238E27FC236}">
                <a16:creationId xmlns:a16="http://schemas.microsoft.com/office/drawing/2014/main" id="{5D8FB6E2-89CD-4BE8-BAC0-934CDD1E36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1187" y="1835593"/>
            <a:ext cx="3572661" cy="3186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6" name="דיאגרמה 25">
            <a:extLst>
              <a:ext uri="{FF2B5EF4-FFF2-40B4-BE49-F238E27FC236}">
                <a16:creationId xmlns:a16="http://schemas.microsoft.com/office/drawing/2014/main" id="{C78AD2CE-FD7F-4CA7-9EEA-12A76278EC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0661542"/>
              </p:ext>
            </p:extLst>
          </p:nvPr>
        </p:nvGraphicFramePr>
        <p:xfrm>
          <a:off x="4883465" y="2666198"/>
          <a:ext cx="2162379" cy="1682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27" name="דיאגרמה 26">
            <a:extLst>
              <a:ext uri="{FF2B5EF4-FFF2-40B4-BE49-F238E27FC236}">
                <a16:creationId xmlns:a16="http://schemas.microsoft.com/office/drawing/2014/main" id="{40C6F37A-82E9-4B9C-9B3D-90A18E3633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78421037"/>
              </p:ext>
            </p:extLst>
          </p:nvPr>
        </p:nvGraphicFramePr>
        <p:xfrm>
          <a:off x="10571995" y="2941581"/>
          <a:ext cx="1578543" cy="11319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pic>
        <p:nvPicPr>
          <p:cNvPr id="14" name="Picture 2" descr="תוצאת תמונה עבור tourists icon">
            <a:extLst>
              <a:ext uri="{FF2B5EF4-FFF2-40B4-BE49-F238E27FC236}">
                <a16:creationId xmlns:a16="http://schemas.microsoft.com/office/drawing/2014/main" id="{0302228C-1592-438E-8C70-1F2F0DF85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8989" b="90449" l="9894" r="89753">
                        <a14:foregroundMark x1="45936" y1="8989" x2="45936" y2="8989"/>
                        <a14:foregroundMark x1="68198" y1="90449" x2="68198" y2="90449"/>
                        <a14:foregroundMark x1="40636" y1="90449" x2="40636" y2="90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705500" y="6332868"/>
            <a:ext cx="847324" cy="574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כותרת 1">
            <a:extLst>
              <a:ext uri="{FF2B5EF4-FFF2-40B4-BE49-F238E27FC236}">
                <a16:creationId xmlns:a16="http://schemas.microsoft.com/office/drawing/2014/main" id="{EF4DD107-AFDE-42D4-BAAF-D889E05F1630}"/>
              </a:ext>
            </a:extLst>
          </p:cNvPr>
          <p:cNvSpPr txBox="1">
            <a:spLocks/>
          </p:cNvSpPr>
          <p:nvPr/>
        </p:nvSpPr>
        <p:spPr>
          <a:xfrm>
            <a:off x="2698282" y="321291"/>
            <a:ext cx="6795437" cy="879070"/>
          </a:xfrm>
          <a:prstGeom prst="rect">
            <a:avLst/>
          </a:prstGeom>
        </p:spPr>
        <p:txBody>
          <a:bodyPr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b="1" dirty="0"/>
              <a:t>Methods &amp; Algorithms</a:t>
            </a:r>
            <a:endParaRPr lang="he-IL" sz="5000" b="1" dirty="0"/>
          </a:p>
        </p:txBody>
      </p:sp>
      <p:pic>
        <p:nvPicPr>
          <p:cNvPr id="16" name="Picture 6" descr="Algorithm - Free education icons">
            <a:extLst>
              <a:ext uri="{FF2B5EF4-FFF2-40B4-BE49-F238E27FC236}">
                <a16:creationId xmlns:a16="http://schemas.microsoft.com/office/drawing/2014/main" id="{965D203C-ABF0-4D0E-86A1-8184217CAE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1256" y="395080"/>
            <a:ext cx="645802" cy="645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7496556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5364</TotalTime>
  <Words>719</Words>
  <Application>Microsoft Office PowerPoint</Application>
  <PresentationFormat>מסך רחב</PresentationFormat>
  <Paragraphs>191</Paragraphs>
  <Slides>21</Slides>
  <Notes>18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Courier New</vt:lpstr>
      <vt:lpstr>Varela Round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Methods &amp; Algorithms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בנדר אוריאל</dc:creator>
  <cp:lastModifiedBy>בנדר אוריאל</cp:lastModifiedBy>
  <cp:revision>237</cp:revision>
  <dcterms:created xsi:type="dcterms:W3CDTF">2021-02-04T14:55:38Z</dcterms:created>
  <dcterms:modified xsi:type="dcterms:W3CDTF">2021-07-22T08:49:46Z</dcterms:modified>
</cp:coreProperties>
</file>

<file path=docProps/thumbnail.jpeg>
</file>